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handoutMasterIdLst>
    <p:handoutMasterId r:id="rId19"/>
  </p:handoutMasterIdLst>
  <p:sldIdLst>
    <p:sldId id="256" r:id="rId2"/>
    <p:sldId id="257" r:id="rId3"/>
    <p:sldId id="259" r:id="rId4"/>
    <p:sldId id="258" r:id="rId5"/>
    <p:sldId id="268" r:id="rId6"/>
    <p:sldId id="263" r:id="rId7"/>
    <p:sldId id="264" r:id="rId8"/>
    <p:sldId id="265" r:id="rId9"/>
    <p:sldId id="266" r:id="rId10"/>
    <p:sldId id="267" r:id="rId11"/>
    <p:sldId id="261" r:id="rId12"/>
    <p:sldId id="269" r:id="rId13"/>
    <p:sldId id="270" r:id="rId14"/>
    <p:sldId id="272" r:id="rId15"/>
    <p:sldId id="274" r:id="rId16"/>
    <p:sldId id="275" r:id="rId17"/>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Tahoma" charset="0"/>
        <a:ea typeface="+mn-ea"/>
        <a:cs typeface="+mn-cs"/>
      </a:defRPr>
    </a:lvl1pPr>
    <a:lvl2pPr marL="457200" algn="l" rtl="0" eaLnBrk="0" fontAlgn="base" hangingPunct="0">
      <a:spcBef>
        <a:spcPct val="0"/>
      </a:spcBef>
      <a:spcAft>
        <a:spcPct val="0"/>
      </a:spcAft>
      <a:defRPr kern="1200">
        <a:solidFill>
          <a:schemeClr val="tx1"/>
        </a:solidFill>
        <a:latin typeface="Tahoma" charset="0"/>
        <a:ea typeface="+mn-ea"/>
        <a:cs typeface="+mn-cs"/>
      </a:defRPr>
    </a:lvl2pPr>
    <a:lvl3pPr marL="914400" algn="l" rtl="0" eaLnBrk="0" fontAlgn="base" hangingPunct="0">
      <a:spcBef>
        <a:spcPct val="0"/>
      </a:spcBef>
      <a:spcAft>
        <a:spcPct val="0"/>
      </a:spcAft>
      <a:defRPr kern="1200">
        <a:solidFill>
          <a:schemeClr val="tx1"/>
        </a:solidFill>
        <a:latin typeface="Tahoma" charset="0"/>
        <a:ea typeface="+mn-ea"/>
        <a:cs typeface="+mn-cs"/>
      </a:defRPr>
    </a:lvl3pPr>
    <a:lvl4pPr marL="1371600" algn="l" rtl="0" eaLnBrk="0" fontAlgn="base" hangingPunct="0">
      <a:spcBef>
        <a:spcPct val="0"/>
      </a:spcBef>
      <a:spcAft>
        <a:spcPct val="0"/>
      </a:spcAft>
      <a:defRPr kern="1200">
        <a:solidFill>
          <a:schemeClr val="tx1"/>
        </a:solidFill>
        <a:latin typeface="Tahoma" charset="0"/>
        <a:ea typeface="+mn-ea"/>
        <a:cs typeface="+mn-cs"/>
      </a:defRPr>
    </a:lvl4pPr>
    <a:lvl5pPr marL="1828800" algn="l" rtl="0" eaLnBrk="0" fontAlgn="base" hangingPunct="0">
      <a:spcBef>
        <a:spcPct val="0"/>
      </a:spcBef>
      <a:spcAft>
        <a:spcPct val="0"/>
      </a:spcAft>
      <a:defRPr kern="1200">
        <a:solidFill>
          <a:schemeClr val="tx1"/>
        </a:solidFill>
        <a:latin typeface="Tahoma" charset="0"/>
        <a:ea typeface="+mn-ea"/>
        <a:cs typeface="+mn-cs"/>
      </a:defRPr>
    </a:lvl5pPr>
    <a:lvl6pPr marL="2286000" algn="l" defTabSz="914400" rtl="0" eaLnBrk="1" latinLnBrk="0" hangingPunct="1">
      <a:defRPr kern="1200">
        <a:solidFill>
          <a:schemeClr val="tx1"/>
        </a:solidFill>
        <a:latin typeface="Tahoma" charset="0"/>
        <a:ea typeface="+mn-ea"/>
        <a:cs typeface="+mn-cs"/>
      </a:defRPr>
    </a:lvl6pPr>
    <a:lvl7pPr marL="2743200" algn="l" defTabSz="914400" rtl="0" eaLnBrk="1" latinLnBrk="0" hangingPunct="1">
      <a:defRPr kern="1200">
        <a:solidFill>
          <a:schemeClr val="tx1"/>
        </a:solidFill>
        <a:latin typeface="Tahoma" charset="0"/>
        <a:ea typeface="+mn-ea"/>
        <a:cs typeface="+mn-cs"/>
      </a:defRPr>
    </a:lvl7pPr>
    <a:lvl8pPr marL="3200400" algn="l" defTabSz="914400" rtl="0" eaLnBrk="1" latinLnBrk="0" hangingPunct="1">
      <a:defRPr kern="1200">
        <a:solidFill>
          <a:schemeClr val="tx1"/>
        </a:solidFill>
        <a:latin typeface="Tahoma" charset="0"/>
        <a:ea typeface="+mn-ea"/>
        <a:cs typeface="+mn-cs"/>
      </a:defRPr>
    </a:lvl8pPr>
    <a:lvl9pPr marL="3657600" algn="l" defTabSz="914400" rtl="0" eaLnBrk="1" latinLnBrk="0" hangingPunct="1">
      <a:defRPr kern="1200">
        <a:solidFill>
          <a:schemeClr val="tx1"/>
        </a:solidFill>
        <a:latin typeface="Tahoma"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93" autoAdjust="0"/>
    <p:restoredTop sz="94660"/>
  </p:normalViewPr>
  <p:slideViewPr>
    <p:cSldViewPr snapToGrid="0">
      <p:cViewPr varScale="1">
        <p:scale>
          <a:sx n="102" d="100"/>
          <a:sy n="102" d="100"/>
        </p:scale>
        <p:origin x="1212" y="114"/>
      </p:cViewPr>
      <p:guideLst/>
    </p:cSldViewPr>
  </p:slideViewPr>
  <p:notesTextViewPr>
    <p:cViewPr>
      <p:scale>
        <a:sx n="1" d="1"/>
        <a:sy n="1" d="1"/>
      </p:scale>
      <p:origin x="0" y="0"/>
    </p:cViewPr>
  </p:notesTextViewPr>
  <p:sorterViewPr>
    <p:cViewPr>
      <p:scale>
        <a:sx n="120" d="100"/>
        <a:sy n="120" d="100"/>
      </p:scale>
      <p:origin x="0" y="0"/>
    </p:cViewPr>
  </p:sorterViewPr>
  <p:notesViewPr>
    <p:cSldViewPr snapToGrid="0">
      <p:cViewPr varScale="1">
        <p:scale>
          <a:sx n="78" d="100"/>
          <a:sy n="78" d="100"/>
        </p:scale>
        <p:origin x="324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0C3A020-9286-44F5-B6FB-6D09A19A909E}"/>
              </a:ext>
            </a:extLst>
          </p:cNvPr>
          <p:cNvSpPr>
            <a:spLocks noGrp="1"/>
          </p:cNvSpPr>
          <p:nvPr>
            <p:ph type="hdr" sz="quarter"/>
          </p:nvPr>
        </p:nvSpPr>
        <p:spPr>
          <a:xfrm>
            <a:off x="0" y="0"/>
            <a:ext cx="3169920" cy="481728"/>
          </a:xfrm>
          <a:prstGeom prst="rect">
            <a:avLst/>
          </a:prstGeom>
        </p:spPr>
        <p:txBody>
          <a:bodyPr vert="horz" lIns="96657" tIns="48329" rIns="96657" bIns="48329" rtlCol="0"/>
          <a:lstStyle>
            <a:lvl1pPr algn="l">
              <a:defRPr sz="1200"/>
            </a:lvl1pPr>
          </a:lstStyle>
          <a:p>
            <a:r>
              <a:rPr lang="en-US" sz="1000">
                <a:latin typeface="Arial" panose="020B0604020202020204" pitchFamily="34" charset="0"/>
                <a:cs typeface="Arial" panose="020B0604020202020204" pitchFamily="34" charset="0"/>
              </a:rPr>
              <a:t>Class – The Life Of Christ (305)</a:t>
            </a:r>
          </a:p>
        </p:txBody>
      </p:sp>
      <p:sp>
        <p:nvSpPr>
          <p:cNvPr id="3" name="Date Placeholder 2">
            <a:extLst>
              <a:ext uri="{FF2B5EF4-FFF2-40B4-BE49-F238E27FC236}">
                <a16:creationId xmlns:a16="http://schemas.microsoft.com/office/drawing/2014/main" id="{6361798D-FAB9-4F56-BEE2-C0C047AD00EB}"/>
              </a:ext>
            </a:extLst>
          </p:cNvPr>
          <p:cNvSpPr>
            <a:spLocks noGrp="1"/>
          </p:cNvSpPr>
          <p:nvPr>
            <p:ph type="dt" sz="quarter" idx="1"/>
          </p:nvPr>
        </p:nvSpPr>
        <p:spPr>
          <a:xfrm>
            <a:off x="4143587" y="0"/>
            <a:ext cx="3169920" cy="481728"/>
          </a:xfrm>
          <a:prstGeom prst="rect">
            <a:avLst/>
          </a:prstGeom>
        </p:spPr>
        <p:txBody>
          <a:bodyPr vert="horz" lIns="96657" tIns="48329" rIns="96657" bIns="48329" rtlCol="0"/>
          <a:lstStyle>
            <a:lvl1pPr algn="r">
              <a:defRPr sz="1200"/>
            </a:lvl1pPr>
          </a:lstStyle>
          <a:p>
            <a:r>
              <a:rPr lang="en-US" sz="1000">
                <a:latin typeface="Arial" panose="020B0604020202020204" pitchFamily="34" charset="0"/>
                <a:cs typeface="Arial" panose="020B0604020202020204" pitchFamily="34" charset="0"/>
              </a:rPr>
              <a:t>4/13/2022 pm</a:t>
            </a:r>
          </a:p>
        </p:txBody>
      </p:sp>
      <p:sp>
        <p:nvSpPr>
          <p:cNvPr id="4" name="Footer Placeholder 3">
            <a:extLst>
              <a:ext uri="{FF2B5EF4-FFF2-40B4-BE49-F238E27FC236}">
                <a16:creationId xmlns:a16="http://schemas.microsoft.com/office/drawing/2014/main" id="{8003D629-4763-4F05-9898-FD93E8A79113}"/>
              </a:ext>
            </a:extLst>
          </p:cNvPr>
          <p:cNvSpPr>
            <a:spLocks noGrp="1"/>
          </p:cNvSpPr>
          <p:nvPr>
            <p:ph type="ftr" sz="quarter" idx="2"/>
          </p:nvPr>
        </p:nvSpPr>
        <p:spPr>
          <a:xfrm>
            <a:off x="0" y="9119475"/>
            <a:ext cx="3169920" cy="481727"/>
          </a:xfrm>
          <a:prstGeom prst="rect">
            <a:avLst/>
          </a:prstGeom>
        </p:spPr>
        <p:txBody>
          <a:bodyPr vert="horz" lIns="96657" tIns="48329" rIns="96657" bIns="48329" rtlCol="0" anchor="b"/>
          <a:lstStyle>
            <a:lvl1pPr algn="l">
              <a:defRPr sz="1200"/>
            </a:lvl1pPr>
          </a:lstStyle>
          <a:p>
            <a:r>
              <a:rPr lang="en-US" sz="1000">
                <a:latin typeface="Arial" panose="020B0604020202020204" pitchFamily="34" charset="0"/>
                <a:cs typeface="Arial" panose="020B0604020202020204" pitchFamily="34" charset="0"/>
              </a:rPr>
              <a:t>Micky Galloway</a:t>
            </a:r>
          </a:p>
        </p:txBody>
      </p:sp>
      <p:sp>
        <p:nvSpPr>
          <p:cNvPr id="5" name="Slide Number Placeholder 4">
            <a:extLst>
              <a:ext uri="{FF2B5EF4-FFF2-40B4-BE49-F238E27FC236}">
                <a16:creationId xmlns:a16="http://schemas.microsoft.com/office/drawing/2014/main" id="{B6C53CF5-3FA8-48D7-8B58-F5E028E75ED5}"/>
              </a:ext>
            </a:extLst>
          </p:cNvPr>
          <p:cNvSpPr>
            <a:spLocks noGrp="1"/>
          </p:cNvSpPr>
          <p:nvPr>
            <p:ph type="sldNum" sz="quarter" idx="3"/>
          </p:nvPr>
        </p:nvSpPr>
        <p:spPr>
          <a:xfrm>
            <a:off x="4143587" y="9119475"/>
            <a:ext cx="3169920" cy="481727"/>
          </a:xfrm>
          <a:prstGeom prst="rect">
            <a:avLst/>
          </a:prstGeom>
        </p:spPr>
        <p:txBody>
          <a:bodyPr vert="horz" lIns="96657" tIns="48329" rIns="96657" bIns="48329" rtlCol="0" anchor="b"/>
          <a:lstStyle>
            <a:lvl1pPr algn="r">
              <a:defRPr sz="1200"/>
            </a:lvl1pPr>
          </a:lstStyle>
          <a:p>
            <a:fld id="{B2F95ABE-1588-487D-B56E-4FF97924B710}" type="slidenum">
              <a:rPr lang="en-US" sz="1000">
                <a:latin typeface="Arial" panose="020B0604020202020204" pitchFamily="34" charset="0"/>
                <a:cs typeface="Arial" panose="020B0604020202020204" pitchFamily="34" charset="0"/>
              </a:rPr>
              <a:t>‹#›</a:t>
            </a:fld>
            <a:endParaRPr lang="en-US"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9267988"/>
      </p:ext>
    </p:extLst>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3T18:03:33.952"/>
    </inkml:context>
    <inkml:brush xml:id="br0">
      <inkml:brushProperty name="width" value="0.05" units="cm"/>
      <inkml:brushProperty name="height" value="0.05" units="cm"/>
      <inkml:brushProperty name="color" value="#E71224"/>
    </inkml:brush>
  </inkml:definitions>
  <inkml:trace contextRef="#ctx0" brushRef="#br0">983 83 24575,'-7'-1'0,"0"0"0,0-1 0,0 1 0,0-1 0,0-1 0,0 1 0,-11-7 0,-8-3 0,-10 0 0,1 2 0,-2 1 0,1 2 0,-1 2 0,0 1 0,0 2 0,-41 2 0,68 0 0,-26 1 0,-36 4 0,60-3 0,-1 1 0,1 0 0,0 0 0,0 1 0,1 1 0,-19 9 0,-90 66 0,64-41 0,40-28 0,0 0 0,1 2 0,0-1 0,1 2 0,-14 18 0,21-23 0,1 0 0,0 0 0,0 1 0,1-1 0,1 1 0,-1 1 0,2-1 0,-1 1 0,2-1 0,-4 18 0,5-6 0,0 0 0,1 1 0,1-1 0,1 0 0,1 0 0,1 0 0,9 32 0,-3-25 0,0-1 0,2 0 0,2 0 0,32 49 0,-33-58 0,2-2 0,0 0 0,1-1 0,31 25 0,79 48 0,-105-77 0,0 0 0,1-2 0,0 0 0,1-2 0,0-1 0,0 0 0,45 6 0,-61-13 0,1 1 0,0-1 0,0 0 0,0-1 0,-1 0 0,1 0 0,0 0 0,-1-1 0,1 0 0,-1-1 0,0 0 0,0 0 0,0 0 0,0-1 0,0 0 0,10-9 0,5-6 0,0-1 0,-1-1 0,20-28 0,14-12 0,-29 35 0,-1-1 0,-1-2 0,36-55 0,-51 68 0,0-1 0,-1 0 0,-1-1 0,0 0 0,-2 0 0,0 0 0,-1-1 0,0 1 0,0-25 0,-4-148 0,-2 90 0,2 86-151,0 0-1,-1 1 0,0-1 0,-2 1 1,1 0-1,-2-1 0,0 1 1,-7-16-1,-5 0-6674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8"/>
          </a:xfrm>
          <a:prstGeom prst="rect">
            <a:avLst/>
          </a:prstGeom>
        </p:spPr>
        <p:txBody>
          <a:bodyPr vert="horz" lIns="96657" tIns="48329" rIns="96657" bIns="48329" rtlCol="0"/>
          <a:lstStyle>
            <a:lvl1pPr algn="l">
              <a:defRPr sz="1200"/>
            </a:lvl1pPr>
          </a:lstStyle>
          <a:p>
            <a:r>
              <a:rPr lang="en-US"/>
              <a:t>Class – The Life Of Christ (305)</a:t>
            </a:r>
          </a:p>
        </p:txBody>
      </p:sp>
      <p:sp>
        <p:nvSpPr>
          <p:cNvPr id="3" name="Date Placeholder 2"/>
          <p:cNvSpPr>
            <a:spLocks noGrp="1"/>
          </p:cNvSpPr>
          <p:nvPr>
            <p:ph type="dt" idx="1"/>
          </p:nvPr>
        </p:nvSpPr>
        <p:spPr>
          <a:xfrm>
            <a:off x="4143587" y="0"/>
            <a:ext cx="3169920" cy="481728"/>
          </a:xfrm>
          <a:prstGeom prst="rect">
            <a:avLst/>
          </a:prstGeom>
        </p:spPr>
        <p:txBody>
          <a:bodyPr vert="horz" lIns="96657" tIns="48329" rIns="96657" bIns="48329" rtlCol="0"/>
          <a:lstStyle>
            <a:lvl1pPr algn="r">
              <a:defRPr sz="1200"/>
            </a:lvl1pPr>
          </a:lstStyle>
          <a:p>
            <a:r>
              <a:rPr lang="en-US"/>
              <a:t>4/13/2022 pm</a:t>
            </a:r>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57" tIns="48329" rIns="96657" bIns="48329" rtlCol="0" anchor="ctr"/>
          <a:lstStyle/>
          <a:p>
            <a:endParaRPr lang="en-US"/>
          </a:p>
        </p:txBody>
      </p:sp>
      <p:sp>
        <p:nvSpPr>
          <p:cNvPr id="5" name="Notes Placeholder 4"/>
          <p:cNvSpPr>
            <a:spLocks noGrp="1"/>
          </p:cNvSpPr>
          <p:nvPr>
            <p:ph type="body" sz="quarter" idx="3"/>
          </p:nvPr>
        </p:nvSpPr>
        <p:spPr>
          <a:xfrm>
            <a:off x="731521" y="4620577"/>
            <a:ext cx="5852160" cy="3780472"/>
          </a:xfrm>
          <a:prstGeom prst="rect">
            <a:avLst/>
          </a:prstGeom>
        </p:spPr>
        <p:txBody>
          <a:bodyPr vert="horz" lIns="96657" tIns="48329" rIns="96657" bIns="4832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7"/>
          </a:xfrm>
          <a:prstGeom prst="rect">
            <a:avLst/>
          </a:prstGeom>
        </p:spPr>
        <p:txBody>
          <a:bodyPr vert="horz" lIns="96657" tIns="48329" rIns="96657" bIns="48329" rtlCol="0" anchor="b"/>
          <a:lstStyle>
            <a:lvl1pPr algn="l">
              <a:defRPr sz="1200"/>
            </a:lvl1pPr>
          </a:lstStyle>
          <a:p>
            <a:r>
              <a:rPr lang="en-US"/>
              <a:t>Micky Galloway</a:t>
            </a:r>
          </a:p>
        </p:txBody>
      </p:sp>
      <p:sp>
        <p:nvSpPr>
          <p:cNvPr id="7" name="Slide Number Placeholder 6"/>
          <p:cNvSpPr>
            <a:spLocks noGrp="1"/>
          </p:cNvSpPr>
          <p:nvPr>
            <p:ph type="sldNum" sz="quarter" idx="5"/>
          </p:nvPr>
        </p:nvSpPr>
        <p:spPr>
          <a:xfrm>
            <a:off x="4143587" y="9119475"/>
            <a:ext cx="3169920" cy="481727"/>
          </a:xfrm>
          <a:prstGeom prst="rect">
            <a:avLst/>
          </a:prstGeom>
        </p:spPr>
        <p:txBody>
          <a:bodyPr vert="horz" lIns="96657" tIns="48329" rIns="96657" bIns="48329" rtlCol="0" anchor="b"/>
          <a:lstStyle>
            <a:lvl1pPr algn="r">
              <a:defRPr sz="1200"/>
            </a:lvl1pPr>
          </a:lstStyle>
          <a:p>
            <a:fld id="{50CD2AE4-3B6E-4C32-A72D-20620D4AD623}" type="slidenum">
              <a:rPr lang="en-US" smtClean="0"/>
              <a:t>‹#›</a:t>
            </a:fld>
            <a:endParaRPr lang="en-US"/>
          </a:p>
        </p:txBody>
      </p:sp>
    </p:spTree>
    <p:extLst>
      <p:ext uri="{BB962C8B-B14F-4D97-AF65-F5344CB8AC3E}">
        <p14:creationId xmlns:p14="http://schemas.microsoft.com/office/powerpoint/2010/main" val="2930149541"/>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a:t>Click to edit Master title style</a:t>
            </a:r>
          </a:p>
        </p:txBody>
      </p:sp>
      <p:sp>
        <p:nvSpPr>
          <p:cNvPr id="11" name="Date Placeholder 27"/>
          <p:cNvSpPr>
            <a:spLocks noGrp="1"/>
          </p:cNvSpPr>
          <p:nvPr>
            <p:ph type="dt" sz="half" idx="10"/>
          </p:nvPr>
        </p:nvSpPr>
        <p:spPr/>
        <p:txBody>
          <a:bodyPr/>
          <a:lstStyle>
            <a:lvl1pPr>
              <a:defRPr/>
            </a:lvl1pPr>
          </a:lstStyle>
          <a:p>
            <a:fld id="{23C6C793-7EC4-40D3-9F32-63BBE67DA95C}" type="datetimeFigureOut">
              <a:rPr lang="en-US" smtClean="0"/>
              <a:t>4/17/2022</a:t>
            </a:fld>
            <a:endParaRPr lang="en-US"/>
          </a:p>
        </p:txBody>
      </p:sp>
      <p:sp>
        <p:nvSpPr>
          <p:cNvPr id="12" name="Footer Placeholder 16"/>
          <p:cNvSpPr>
            <a:spLocks noGrp="1"/>
          </p:cNvSpPr>
          <p:nvPr>
            <p:ph type="ftr" sz="quarter" idx="11"/>
          </p:nvPr>
        </p:nvSpPr>
        <p:spPr/>
        <p:txBody>
          <a:bodyPr/>
          <a:lstStyle>
            <a:lvl1pPr>
              <a:defRPr/>
            </a:lvl1pPr>
          </a:lstStyle>
          <a:p>
            <a:endParaRPr lang="en-US"/>
          </a:p>
        </p:txBody>
      </p:sp>
      <p:sp>
        <p:nvSpPr>
          <p:cNvPr id="13" name="Slide Number Placeholder 28"/>
          <p:cNvSpPr>
            <a:spLocks noGrp="1"/>
          </p:cNvSpPr>
          <p:nvPr>
            <p:ph type="sldNum" sz="quarter" idx="12"/>
          </p:nvPr>
        </p:nvSpPr>
        <p:spPr/>
        <p:txBody>
          <a:bodyPr/>
          <a:lstStyle>
            <a:lvl1pPr>
              <a:defRPr sz="1400">
                <a:solidFill>
                  <a:srgbClr val="FFFFFF"/>
                </a:solidFill>
              </a:defRPr>
            </a:lvl1pPr>
          </a:lstStyle>
          <a:p>
            <a:fld id="{3BC6AB9A-4874-4638-B080-4D8A3742AB68}" type="slidenum">
              <a:rPr lang="en-US" smtClean="0"/>
              <a:t>‹#›</a:t>
            </a:fld>
            <a:endParaRPr lang="en-US"/>
          </a:p>
        </p:txBody>
      </p:sp>
    </p:spTree>
    <p:extLst>
      <p:ext uri="{BB962C8B-B14F-4D97-AF65-F5344CB8AC3E}">
        <p14:creationId xmlns:p14="http://schemas.microsoft.com/office/powerpoint/2010/main" val="2292658756"/>
      </p:ext>
    </p:extLst>
  </p:cSld>
  <p:clrMapOvr>
    <a:overrideClrMapping bg1="lt1" tx1="dk1" bg2="lt2" tx2="dk2" accent1="accent1" accent2="accent2" accent3="accent3" accent4="accent4" accent5="accent5" accent6="accent6" hlink="hlink" folHlink="folHlink"/>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fld id="{23C6C793-7EC4-40D3-9F32-63BBE67DA95C}" type="datetimeFigureOut">
              <a:rPr lang="en-US" smtClean="0"/>
              <a:t>4/17/2022</a:t>
            </a:fld>
            <a:endParaRPr lang="en-US"/>
          </a:p>
        </p:txBody>
      </p:sp>
      <p:sp>
        <p:nvSpPr>
          <p:cNvPr id="5" name="Footer Placeholder 2"/>
          <p:cNvSpPr>
            <a:spLocks noGrp="1"/>
          </p:cNvSpPr>
          <p:nvPr>
            <p:ph type="ftr" sz="quarter" idx="11"/>
          </p:nvPr>
        </p:nvSpPr>
        <p:spPr/>
        <p:txBody>
          <a:bodyPr/>
          <a:lstStyle>
            <a:lvl1pPr>
              <a:defRPr/>
            </a:lvl1pPr>
          </a:lstStyle>
          <a:p>
            <a:endParaRPr lang="en-US"/>
          </a:p>
        </p:txBody>
      </p:sp>
      <p:sp>
        <p:nvSpPr>
          <p:cNvPr id="6" name="Slide Number Placeholder 22"/>
          <p:cNvSpPr>
            <a:spLocks noGrp="1"/>
          </p:cNvSpPr>
          <p:nvPr>
            <p:ph type="sldNum" sz="quarter" idx="12"/>
          </p:nvPr>
        </p:nvSpPr>
        <p:spPr/>
        <p:txBody>
          <a:bodyPr/>
          <a:lstStyle>
            <a:lvl1pPr>
              <a:defRPr/>
            </a:lvl1pPr>
          </a:lstStyle>
          <a:p>
            <a:fld id="{3BC6AB9A-4874-4638-B080-4D8A3742AB68}" type="slidenum">
              <a:rPr lang="en-US" smtClean="0"/>
              <a:t>‹#›</a:t>
            </a:fld>
            <a:endParaRPr lang="en-US"/>
          </a:p>
        </p:txBody>
      </p:sp>
    </p:spTree>
    <p:extLst>
      <p:ext uri="{BB962C8B-B14F-4D97-AF65-F5344CB8AC3E}">
        <p14:creationId xmlns:p14="http://schemas.microsoft.com/office/powerpoint/2010/main" val="1013889791"/>
      </p:ext>
    </p:extLst>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fld id="{23C6C793-7EC4-40D3-9F32-63BBE67DA95C}" type="datetimeFigureOut">
              <a:rPr lang="en-US" smtClean="0"/>
              <a:t>4/17/2022</a:t>
            </a:fld>
            <a:endParaRPr lang="en-US"/>
          </a:p>
        </p:txBody>
      </p:sp>
      <p:sp>
        <p:nvSpPr>
          <p:cNvPr id="5" name="Footer Placeholder 2"/>
          <p:cNvSpPr>
            <a:spLocks noGrp="1"/>
          </p:cNvSpPr>
          <p:nvPr>
            <p:ph type="ftr" sz="quarter" idx="11"/>
          </p:nvPr>
        </p:nvSpPr>
        <p:spPr/>
        <p:txBody>
          <a:bodyPr/>
          <a:lstStyle>
            <a:lvl1pPr>
              <a:defRPr/>
            </a:lvl1pPr>
          </a:lstStyle>
          <a:p>
            <a:endParaRPr lang="en-US"/>
          </a:p>
        </p:txBody>
      </p:sp>
      <p:sp>
        <p:nvSpPr>
          <p:cNvPr id="6" name="Slide Number Placeholder 22"/>
          <p:cNvSpPr>
            <a:spLocks noGrp="1"/>
          </p:cNvSpPr>
          <p:nvPr>
            <p:ph type="sldNum" sz="quarter" idx="12"/>
          </p:nvPr>
        </p:nvSpPr>
        <p:spPr/>
        <p:txBody>
          <a:bodyPr/>
          <a:lstStyle>
            <a:lvl1pPr>
              <a:defRPr/>
            </a:lvl1pPr>
          </a:lstStyle>
          <a:p>
            <a:fld id="{3BC6AB9A-4874-4638-B080-4D8A3742AB68}" type="slidenum">
              <a:rPr lang="en-US" smtClean="0"/>
              <a:t>‹#›</a:t>
            </a:fld>
            <a:endParaRPr lang="en-US"/>
          </a:p>
        </p:txBody>
      </p:sp>
    </p:spTree>
    <p:extLst>
      <p:ext uri="{BB962C8B-B14F-4D97-AF65-F5344CB8AC3E}">
        <p14:creationId xmlns:p14="http://schemas.microsoft.com/office/powerpoint/2010/main" val="1351259097"/>
      </p:ext>
    </p:extLst>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914400" y="1447800"/>
            <a:ext cx="7772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fld id="{23C6C793-7EC4-40D3-9F32-63BBE67DA95C}" type="datetimeFigureOut">
              <a:rPr lang="en-US" smtClean="0"/>
              <a:t>4/17/2022</a:t>
            </a:fld>
            <a:endParaRPr lang="en-US"/>
          </a:p>
        </p:txBody>
      </p:sp>
      <p:sp>
        <p:nvSpPr>
          <p:cNvPr id="5" name="Footer Placeholder 2"/>
          <p:cNvSpPr>
            <a:spLocks noGrp="1"/>
          </p:cNvSpPr>
          <p:nvPr>
            <p:ph type="ftr" sz="quarter" idx="11"/>
          </p:nvPr>
        </p:nvSpPr>
        <p:spPr/>
        <p:txBody>
          <a:bodyPr/>
          <a:lstStyle>
            <a:lvl1pPr>
              <a:defRPr/>
            </a:lvl1pPr>
          </a:lstStyle>
          <a:p>
            <a:endParaRPr lang="en-US"/>
          </a:p>
        </p:txBody>
      </p:sp>
      <p:sp>
        <p:nvSpPr>
          <p:cNvPr id="6" name="Slide Number Placeholder 22"/>
          <p:cNvSpPr>
            <a:spLocks noGrp="1"/>
          </p:cNvSpPr>
          <p:nvPr>
            <p:ph type="sldNum" sz="quarter" idx="12"/>
          </p:nvPr>
        </p:nvSpPr>
        <p:spPr/>
        <p:txBody>
          <a:bodyPr/>
          <a:lstStyle>
            <a:lvl1pPr>
              <a:defRPr/>
            </a:lvl1pPr>
          </a:lstStyle>
          <a:p>
            <a:fld id="{3BC6AB9A-4874-4638-B080-4D8A3742AB68}" type="slidenum">
              <a:rPr lang="en-US" smtClean="0"/>
              <a:t>‹#›</a:t>
            </a:fld>
            <a:endParaRPr lang="en-US"/>
          </a:p>
        </p:txBody>
      </p:sp>
    </p:spTree>
    <p:extLst>
      <p:ext uri="{BB962C8B-B14F-4D97-AF65-F5344CB8AC3E}">
        <p14:creationId xmlns:p14="http://schemas.microsoft.com/office/powerpoint/2010/main" val="2429062824"/>
      </p:ext>
    </p:extLst>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5" name="Rounded Rectangle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a:t>Click to edit Master title style</a:t>
            </a:r>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9" name="Date Placeholder 3"/>
          <p:cNvSpPr>
            <a:spLocks noGrp="1"/>
          </p:cNvSpPr>
          <p:nvPr>
            <p:ph type="dt" sz="half" idx="10"/>
          </p:nvPr>
        </p:nvSpPr>
        <p:spPr/>
        <p:txBody>
          <a:bodyPr/>
          <a:lstStyle>
            <a:lvl1pPr>
              <a:defRPr/>
            </a:lvl1pPr>
          </a:lstStyle>
          <a:p>
            <a:fld id="{23C6C793-7EC4-40D3-9F32-63BBE67DA95C}" type="datetimeFigureOut">
              <a:rPr lang="en-US" smtClean="0"/>
              <a:t>4/17/2022</a:t>
            </a:fld>
            <a:endParaRPr lang="en-US"/>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endParaRPr lang="en-US"/>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fld id="{3BC6AB9A-4874-4638-B080-4D8A3742AB68}" type="slidenum">
              <a:rPr lang="en-US" smtClean="0"/>
              <a:t>‹#›</a:t>
            </a:fld>
            <a:endParaRPr lang="en-US"/>
          </a:p>
        </p:txBody>
      </p:sp>
    </p:spTree>
    <p:extLst>
      <p:ext uri="{BB962C8B-B14F-4D97-AF65-F5344CB8AC3E}">
        <p14:creationId xmlns:p14="http://schemas.microsoft.com/office/powerpoint/2010/main" val="3350510065"/>
      </p:ext>
    </p:extLst>
  </p:cSld>
  <p:clrMapOvr>
    <a:overrideClrMapping bg1="lt1" tx1="dk1" bg2="lt2" tx2="dk2" accent1="accent1" accent2="accent2" accent3="accent3" accent4="accent4" accent5="accent5" accent6="accent6" hlink="hlink" folHlink="folHlink"/>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91440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93395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fld id="{23C6C793-7EC4-40D3-9F32-63BBE67DA95C}" type="datetimeFigureOut">
              <a:rPr lang="en-US" smtClean="0"/>
              <a:t>4/17/2022</a:t>
            </a:fld>
            <a:endParaRPr lang="en-US"/>
          </a:p>
        </p:txBody>
      </p:sp>
      <p:sp>
        <p:nvSpPr>
          <p:cNvPr id="6" name="Footer Placeholder 2"/>
          <p:cNvSpPr>
            <a:spLocks noGrp="1"/>
          </p:cNvSpPr>
          <p:nvPr>
            <p:ph type="ftr" sz="quarter" idx="11"/>
          </p:nvPr>
        </p:nvSpPr>
        <p:spPr/>
        <p:txBody>
          <a:bodyPr/>
          <a:lstStyle>
            <a:lvl1pPr>
              <a:defRPr/>
            </a:lvl1pPr>
          </a:lstStyle>
          <a:p>
            <a:endParaRPr lang="en-US"/>
          </a:p>
        </p:txBody>
      </p:sp>
      <p:sp>
        <p:nvSpPr>
          <p:cNvPr id="7" name="Slide Number Placeholder 22"/>
          <p:cNvSpPr>
            <a:spLocks noGrp="1"/>
          </p:cNvSpPr>
          <p:nvPr>
            <p:ph type="sldNum" sz="quarter" idx="12"/>
          </p:nvPr>
        </p:nvSpPr>
        <p:spPr/>
        <p:txBody>
          <a:bodyPr/>
          <a:lstStyle>
            <a:lvl1pPr>
              <a:defRPr/>
            </a:lvl1pPr>
          </a:lstStyle>
          <a:p>
            <a:fld id="{3BC6AB9A-4874-4638-B080-4D8A3742AB68}" type="slidenum">
              <a:rPr lang="en-US" smtClean="0"/>
              <a:t>‹#›</a:t>
            </a:fld>
            <a:endParaRPr lang="en-US"/>
          </a:p>
        </p:txBody>
      </p:sp>
    </p:spTree>
    <p:extLst>
      <p:ext uri="{BB962C8B-B14F-4D97-AF65-F5344CB8AC3E}">
        <p14:creationId xmlns:p14="http://schemas.microsoft.com/office/powerpoint/2010/main" val="3497766078"/>
      </p:ext>
    </p:extLst>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4"/>
          </p:nvPr>
        </p:nvSpPr>
        <p:spPr>
          <a:xfrm>
            <a:off x="49530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p:cNvSpPr>
            <a:spLocks noGrp="1"/>
          </p:cNvSpPr>
          <p:nvPr>
            <p:ph type="dt" sz="half" idx="10"/>
          </p:nvPr>
        </p:nvSpPr>
        <p:spPr/>
        <p:txBody>
          <a:bodyPr/>
          <a:lstStyle>
            <a:lvl1pPr>
              <a:defRPr/>
            </a:lvl1pPr>
          </a:lstStyle>
          <a:p>
            <a:fld id="{23C6C793-7EC4-40D3-9F32-63BBE67DA95C}" type="datetimeFigureOut">
              <a:rPr lang="en-US" smtClean="0"/>
              <a:t>4/17/2022</a:t>
            </a:fld>
            <a:endParaRPr lang="en-US"/>
          </a:p>
        </p:txBody>
      </p:sp>
      <p:sp>
        <p:nvSpPr>
          <p:cNvPr id="8" name="Footer Placeholder 2"/>
          <p:cNvSpPr>
            <a:spLocks noGrp="1"/>
          </p:cNvSpPr>
          <p:nvPr>
            <p:ph type="ftr" sz="quarter" idx="11"/>
          </p:nvPr>
        </p:nvSpPr>
        <p:spPr/>
        <p:txBody>
          <a:bodyPr/>
          <a:lstStyle>
            <a:lvl1pPr>
              <a:defRPr/>
            </a:lvl1pPr>
          </a:lstStyle>
          <a:p>
            <a:endParaRPr lang="en-US"/>
          </a:p>
        </p:txBody>
      </p:sp>
      <p:sp>
        <p:nvSpPr>
          <p:cNvPr id="9" name="Slide Number Placeholder 22"/>
          <p:cNvSpPr>
            <a:spLocks noGrp="1"/>
          </p:cNvSpPr>
          <p:nvPr>
            <p:ph type="sldNum" sz="quarter" idx="12"/>
          </p:nvPr>
        </p:nvSpPr>
        <p:spPr/>
        <p:txBody>
          <a:bodyPr/>
          <a:lstStyle>
            <a:lvl1pPr>
              <a:defRPr/>
            </a:lvl1pPr>
          </a:lstStyle>
          <a:p>
            <a:fld id="{3BC6AB9A-4874-4638-B080-4D8A3742AB68}" type="slidenum">
              <a:rPr lang="en-US" smtClean="0"/>
              <a:t>‹#›</a:t>
            </a:fld>
            <a:endParaRPr lang="en-US"/>
          </a:p>
        </p:txBody>
      </p:sp>
    </p:spTree>
    <p:extLst>
      <p:ext uri="{BB962C8B-B14F-4D97-AF65-F5344CB8AC3E}">
        <p14:creationId xmlns:p14="http://schemas.microsoft.com/office/powerpoint/2010/main" val="936418110"/>
      </p:ext>
    </p:extLst>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fld id="{23C6C793-7EC4-40D3-9F32-63BBE67DA95C}" type="datetimeFigureOut">
              <a:rPr lang="en-US" smtClean="0"/>
              <a:t>4/17/2022</a:t>
            </a:fld>
            <a:endParaRPr lang="en-US"/>
          </a:p>
        </p:txBody>
      </p:sp>
      <p:sp>
        <p:nvSpPr>
          <p:cNvPr id="4" name="Footer Placeholder 2"/>
          <p:cNvSpPr>
            <a:spLocks noGrp="1"/>
          </p:cNvSpPr>
          <p:nvPr>
            <p:ph type="ftr" sz="quarter" idx="11"/>
          </p:nvPr>
        </p:nvSpPr>
        <p:spPr/>
        <p:txBody>
          <a:bodyPr/>
          <a:lstStyle>
            <a:lvl1pPr>
              <a:defRPr/>
            </a:lvl1pPr>
          </a:lstStyle>
          <a:p>
            <a:endParaRPr lang="en-US"/>
          </a:p>
        </p:txBody>
      </p:sp>
      <p:sp>
        <p:nvSpPr>
          <p:cNvPr id="5" name="Slide Number Placeholder 22"/>
          <p:cNvSpPr>
            <a:spLocks noGrp="1"/>
          </p:cNvSpPr>
          <p:nvPr>
            <p:ph type="sldNum" sz="quarter" idx="12"/>
          </p:nvPr>
        </p:nvSpPr>
        <p:spPr/>
        <p:txBody>
          <a:bodyPr/>
          <a:lstStyle>
            <a:lvl1pPr>
              <a:defRPr/>
            </a:lvl1pPr>
          </a:lstStyle>
          <a:p>
            <a:fld id="{3BC6AB9A-4874-4638-B080-4D8A3742AB68}" type="slidenum">
              <a:rPr lang="en-US" smtClean="0"/>
              <a:t>‹#›</a:t>
            </a:fld>
            <a:endParaRPr lang="en-US"/>
          </a:p>
        </p:txBody>
      </p:sp>
    </p:spTree>
    <p:extLst>
      <p:ext uri="{BB962C8B-B14F-4D97-AF65-F5344CB8AC3E}">
        <p14:creationId xmlns:p14="http://schemas.microsoft.com/office/powerpoint/2010/main" val="2655113226"/>
      </p:ext>
    </p:extLst>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fld id="{23C6C793-7EC4-40D3-9F32-63BBE67DA95C}" type="datetimeFigureOut">
              <a:rPr lang="en-US" smtClean="0"/>
              <a:t>4/17/2022</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22"/>
          <p:cNvSpPr>
            <a:spLocks noGrp="1"/>
          </p:cNvSpPr>
          <p:nvPr>
            <p:ph type="sldNum" sz="quarter" idx="12"/>
          </p:nvPr>
        </p:nvSpPr>
        <p:spPr/>
        <p:txBody>
          <a:bodyPr/>
          <a:lstStyle>
            <a:lvl1pPr>
              <a:defRPr/>
            </a:lvl1pPr>
          </a:lstStyle>
          <a:p>
            <a:fld id="{3BC6AB9A-4874-4638-B080-4D8A3742AB68}" type="slidenum">
              <a:rPr lang="en-US" smtClean="0"/>
              <a:t>‹#›</a:t>
            </a:fld>
            <a:endParaRPr lang="en-US"/>
          </a:p>
        </p:txBody>
      </p:sp>
    </p:spTree>
    <p:extLst>
      <p:ext uri="{BB962C8B-B14F-4D97-AF65-F5344CB8AC3E}">
        <p14:creationId xmlns:p14="http://schemas.microsoft.com/office/powerpoint/2010/main" val="759340104"/>
      </p:ext>
    </p:extLst>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10"/>
          </p:nvPr>
        </p:nvSpPr>
        <p:spPr/>
        <p:txBody>
          <a:bodyPr/>
          <a:lstStyle>
            <a:lvl1pPr>
              <a:defRPr/>
            </a:lvl1pPr>
          </a:lstStyle>
          <a:p>
            <a:fld id="{23C6C793-7EC4-40D3-9F32-63BBE67DA95C}" type="datetimeFigureOut">
              <a:rPr lang="en-US" smtClean="0"/>
              <a:t>4/17/2022</a:t>
            </a:fld>
            <a:endParaRPr lang="en-US"/>
          </a:p>
        </p:txBody>
      </p:sp>
      <p:sp>
        <p:nvSpPr>
          <p:cNvPr id="8" name="Footer Placeholder 5"/>
          <p:cNvSpPr>
            <a:spLocks noGrp="1"/>
          </p:cNvSpPr>
          <p:nvPr>
            <p:ph type="ftr" sz="quarter" idx="11"/>
          </p:nvPr>
        </p:nvSpPr>
        <p:spPr/>
        <p:txBody>
          <a:bodyPr/>
          <a:lstStyle>
            <a:lvl1pPr>
              <a:defRPr/>
            </a:lvl1pPr>
          </a:lstStyle>
          <a:p>
            <a:endParaRPr lang="en-US"/>
          </a:p>
        </p:txBody>
      </p:sp>
      <p:sp>
        <p:nvSpPr>
          <p:cNvPr id="9" name="Slide Number Placeholder 6"/>
          <p:cNvSpPr>
            <a:spLocks noGrp="1"/>
          </p:cNvSpPr>
          <p:nvPr>
            <p:ph type="sldNum" sz="quarter" idx="12"/>
          </p:nvPr>
        </p:nvSpPr>
        <p:spPr/>
        <p:txBody>
          <a:bodyPr/>
          <a:lstStyle>
            <a:lvl1pPr>
              <a:defRPr/>
            </a:lvl1pPr>
          </a:lstStyle>
          <a:p>
            <a:fld id="{3BC6AB9A-4874-4638-B080-4D8A3742AB68}" type="slidenum">
              <a:rPr lang="en-US" smtClean="0"/>
              <a:t>‹#›</a:t>
            </a:fld>
            <a:endParaRPr lang="en-US"/>
          </a:p>
        </p:txBody>
      </p:sp>
    </p:spTree>
    <p:extLst>
      <p:ext uri="{BB962C8B-B14F-4D97-AF65-F5344CB8AC3E}">
        <p14:creationId xmlns:p14="http://schemas.microsoft.com/office/powerpoint/2010/main" val="885662126"/>
      </p:ext>
    </p:extLst>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fld id="{23C6C793-7EC4-40D3-9F32-63BBE67DA95C}" type="datetimeFigureOut">
              <a:rPr lang="en-US" smtClean="0"/>
              <a:t>4/17/2022</a:t>
            </a:fld>
            <a:endParaRPr lang="en-US"/>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endParaRPr lang="en-US"/>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fld id="{3BC6AB9A-4874-4638-B080-4D8A3742AB68}" type="slidenum">
              <a:rPr lang="en-US" smtClean="0"/>
              <a:t>‹#›</a:t>
            </a:fld>
            <a:endParaRPr lang="en-US"/>
          </a:p>
        </p:txBody>
      </p:sp>
    </p:spTree>
    <p:extLst>
      <p:ext uri="{BB962C8B-B14F-4D97-AF65-F5344CB8AC3E}">
        <p14:creationId xmlns:p14="http://schemas.microsoft.com/office/powerpoint/2010/main" val="389491898"/>
      </p:ext>
    </p:extLst>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1028" name="Title Placeholder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altLang="en-US"/>
              <a:t>Click to edit Master title style</a:t>
            </a:r>
          </a:p>
        </p:txBody>
      </p:sp>
      <p:sp>
        <p:nvSpPr>
          <p:cNvPr id="1029" name="Text Placeholder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23C6C793-7EC4-40D3-9F32-63BBE67DA95C}" type="datetimeFigureOut">
              <a:rPr lang="en-US" smtClean="0"/>
              <a:t>4/17/2022</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3BC6AB9A-4874-4638-B080-4D8A3742AB68}" type="slidenum">
              <a:rPr lang="en-US" smtClean="0"/>
              <a:t>‹#›</a:t>
            </a:fld>
            <a:endParaRPr lang="en-US"/>
          </a:p>
        </p:txBody>
      </p:sp>
    </p:spTree>
    <p:extLst>
      <p:ext uri="{BB962C8B-B14F-4D97-AF65-F5344CB8AC3E}">
        <p14:creationId xmlns:p14="http://schemas.microsoft.com/office/powerpoint/2010/main" val="12887933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fade thruBlk="1"/>
  </p:transition>
  <p:txStyles>
    <p:title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Franklin Gothic Book" pitchFamily="34" charset="0"/>
        </a:defRPr>
      </a:lvl2pPr>
      <a:lvl3pPr algn="l" rtl="0" eaLnBrk="1" fontAlgn="base" hangingPunct="1">
        <a:spcBef>
          <a:spcPct val="0"/>
        </a:spcBef>
        <a:spcAft>
          <a:spcPct val="0"/>
        </a:spcAft>
        <a:defRPr sz="4000">
          <a:solidFill>
            <a:schemeClr val="tx2"/>
          </a:solidFill>
          <a:latin typeface="Franklin Gothic Book" pitchFamily="34" charset="0"/>
        </a:defRPr>
      </a:lvl3pPr>
      <a:lvl4pPr algn="l" rtl="0" eaLnBrk="1" fontAlgn="base" hangingPunct="1">
        <a:spcBef>
          <a:spcPct val="0"/>
        </a:spcBef>
        <a:spcAft>
          <a:spcPct val="0"/>
        </a:spcAft>
        <a:defRPr sz="4000">
          <a:solidFill>
            <a:schemeClr val="tx2"/>
          </a:solidFill>
          <a:latin typeface="Franklin Gothic Book" pitchFamily="34" charset="0"/>
        </a:defRPr>
      </a:lvl4pPr>
      <a:lvl5pPr algn="l" rtl="0" eaLnBrk="1" fontAlgn="base" hangingPunct="1">
        <a:spcBef>
          <a:spcPct val="0"/>
        </a:spcBef>
        <a:spcAft>
          <a:spcPct val="0"/>
        </a:spcAft>
        <a:defRPr sz="4000">
          <a:solidFill>
            <a:schemeClr val="tx2"/>
          </a:solidFill>
          <a:latin typeface="Franklin Gothic Book" pitchFamily="34" charset="0"/>
        </a:defRPr>
      </a:lvl5pPr>
      <a:lvl6pPr marL="457200" algn="l" rtl="0" eaLnBrk="1" fontAlgn="base" hangingPunct="1">
        <a:spcBef>
          <a:spcPct val="0"/>
        </a:spcBef>
        <a:spcAft>
          <a:spcPct val="0"/>
        </a:spcAft>
        <a:defRPr sz="4000">
          <a:solidFill>
            <a:schemeClr val="tx2"/>
          </a:solidFill>
          <a:latin typeface="Franklin Gothic Book" pitchFamily="34" charset="0"/>
        </a:defRPr>
      </a:lvl6pPr>
      <a:lvl7pPr marL="914400" algn="l" rtl="0" eaLnBrk="1" fontAlgn="base" hangingPunct="1">
        <a:spcBef>
          <a:spcPct val="0"/>
        </a:spcBef>
        <a:spcAft>
          <a:spcPct val="0"/>
        </a:spcAft>
        <a:defRPr sz="4000">
          <a:solidFill>
            <a:schemeClr val="tx2"/>
          </a:solidFill>
          <a:latin typeface="Franklin Gothic Book" pitchFamily="34" charset="0"/>
        </a:defRPr>
      </a:lvl7pPr>
      <a:lvl8pPr marL="1371600" algn="l" rtl="0" eaLnBrk="1" fontAlgn="base" hangingPunct="1">
        <a:spcBef>
          <a:spcPct val="0"/>
        </a:spcBef>
        <a:spcAft>
          <a:spcPct val="0"/>
        </a:spcAft>
        <a:defRPr sz="4000">
          <a:solidFill>
            <a:schemeClr val="tx2"/>
          </a:solidFill>
          <a:latin typeface="Franklin Gothic Book" pitchFamily="34" charset="0"/>
        </a:defRPr>
      </a:lvl8pPr>
      <a:lvl9pPr marL="1828800" algn="l" rtl="0" eaLnBrk="1" fontAlgn="base" hangingPunct="1">
        <a:spcBef>
          <a:spcPct val="0"/>
        </a:spcBef>
        <a:spcAft>
          <a:spcPct val="0"/>
        </a:spcAft>
        <a:defRPr sz="4000">
          <a:solidFill>
            <a:schemeClr val="tx2"/>
          </a:solidFill>
          <a:latin typeface="Franklin Gothic Book" pitchFamily="34" charset="0"/>
        </a:defRPr>
      </a:lvl9pPr>
    </p:titleStyle>
    <p:bodyStyle>
      <a:lvl1pPr marL="273050" indent="-273050" algn="l" rtl="0" eaLnBrk="1" fontAlgn="base" hangingPunct="1">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1" fontAlgn="base" hangingPunct="1">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1" fontAlgn="base" hangingPunct="1">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eaLnBrk="1" fontAlgn="base" hangingPunct="1">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1" fontAlgn="base" hangingPunct="1">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the-crucifixion.org/"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9F3B476-A0F1-4251-8F2F-497700EB0C40}"/>
              </a:ext>
            </a:extLst>
          </p:cNvPr>
          <p:cNvSpPr>
            <a:spLocks noGrp="1"/>
          </p:cNvSpPr>
          <p:nvPr>
            <p:ph type="subTitle" idx="1"/>
          </p:nvPr>
        </p:nvSpPr>
        <p:spPr>
          <a:xfrm>
            <a:off x="590550" y="3200400"/>
            <a:ext cx="7810500" cy="1600200"/>
          </a:xfrm>
        </p:spPr>
        <p:txBody>
          <a:bodyPr/>
          <a:lstStyle/>
          <a:p>
            <a:r>
              <a:rPr lang="en-US" sz="3200" dirty="0">
                <a:solidFill>
                  <a:schemeClr val="tx1"/>
                </a:solidFill>
              </a:rPr>
              <a:t>Lesson 18</a:t>
            </a:r>
          </a:p>
          <a:p>
            <a:r>
              <a:rPr lang="en-US" sz="3200" dirty="0">
                <a:solidFill>
                  <a:schemeClr val="tx1"/>
                </a:solidFill>
              </a:rPr>
              <a:t>Matthew 20:17-19; Mark 10:32-34; Luke 18:31-34</a:t>
            </a:r>
          </a:p>
          <a:p>
            <a:endParaRPr lang="en-US" dirty="0">
              <a:solidFill>
                <a:schemeClr val="tx1"/>
              </a:solidFill>
            </a:endParaRPr>
          </a:p>
        </p:txBody>
      </p:sp>
      <p:sp>
        <p:nvSpPr>
          <p:cNvPr id="2" name="Title 1">
            <a:extLst>
              <a:ext uri="{FF2B5EF4-FFF2-40B4-BE49-F238E27FC236}">
                <a16:creationId xmlns:a16="http://schemas.microsoft.com/office/drawing/2014/main" id="{A8B16832-984D-4EE4-837B-7E12C6367E04}"/>
              </a:ext>
            </a:extLst>
          </p:cNvPr>
          <p:cNvSpPr>
            <a:spLocks noGrp="1"/>
          </p:cNvSpPr>
          <p:nvPr>
            <p:ph type="ctrTitle"/>
          </p:nvPr>
        </p:nvSpPr>
        <p:spPr/>
        <p:txBody>
          <a:bodyPr/>
          <a:lstStyle/>
          <a:p>
            <a:r>
              <a:rPr lang="en-US" dirty="0">
                <a:solidFill>
                  <a:schemeClr val="bg1"/>
                </a:solidFill>
              </a:rPr>
              <a:t>Foretelling His Passion</a:t>
            </a:r>
          </a:p>
        </p:txBody>
      </p:sp>
      <p:sp>
        <p:nvSpPr>
          <p:cNvPr id="4" name="Subtitle 2">
            <a:extLst>
              <a:ext uri="{FF2B5EF4-FFF2-40B4-BE49-F238E27FC236}">
                <a16:creationId xmlns:a16="http://schemas.microsoft.com/office/drawing/2014/main" id="{A6C2E280-3608-4FD1-8EA3-933AE98D663A}"/>
              </a:ext>
            </a:extLst>
          </p:cNvPr>
          <p:cNvSpPr txBox="1">
            <a:spLocks/>
          </p:cNvSpPr>
          <p:nvPr/>
        </p:nvSpPr>
        <p:spPr bwMode="auto">
          <a:xfrm>
            <a:off x="1295400" y="4800600"/>
            <a:ext cx="6400800" cy="5514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1" fontAlgn="base" hangingPunct="1">
              <a:spcBef>
                <a:spcPts val="575"/>
              </a:spcBef>
              <a:spcAft>
                <a:spcPct val="0"/>
              </a:spcAft>
              <a:buClr>
                <a:schemeClr val="accent1"/>
              </a:buClr>
              <a:buSzPct val="85000"/>
              <a:buFont typeface="Wingdings 2" pitchFamily="18" charset="2"/>
              <a:buNone/>
              <a:defRPr sz="2600" kern="1200">
                <a:solidFill>
                  <a:schemeClr val="tx2"/>
                </a:solidFill>
                <a:latin typeface="+mn-lt"/>
                <a:ea typeface="+mn-ea"/>
                <a:cs typeface="+mn-cs"/>
              </a:defRPr>
            </a:lvl1pPr>
            <a:lvl2pPr marL="457200" indent="0" algn="ctr" rtl="0" eaLnBrk="1" fontAlgn="base" hangingPunct="1">
              <a:spcBef>
                <a:spcPts val="375"/>
              </a:spcBef>
              <a:spcAft>
                <a:spcPct val="0"/>
              </a:spcAft>
              <a:buClr>
                <a:schemeClr val="accent2"/>
              </a:buClr>
              <a:buSzPct val="85000"/>
              <a:buFont typeface="Wingdings 2" pitchFamily="18" charset="2"/>
              <a:buNone/>
              <a:defRPr sz="2400" kern="1200">
                <a:solidFill>
                  <a:schemeClr val="tx1"/>
                </a:solidFill>
                <a:latin typeface="+mn-lt"/>
                <a:ea typeface="+mn-ea"/>
                <a:cs typeface="+mn-cs"/>
              </a:defRPr>
            </a:lvl2pPr>
            <a:lvl3pPr marL="914400" indent="0" algn="ctr" rtl="0" eaLnBrk="1" fontAlgn="base" hangingPunct="1">
              <a:spcBef>
                <a:spcPts val="375"/>
              </a:spcBef>
              <a:spcAft>
                <a:spcPct val="0"/>
              </a:spcAft>
              <a:buClr>
                <a:srgbClr val="E6B1AB"/>
              </a:buClr>
              <a:buSzPct val="85000"/>
              <a:buFont typeface="Wingdings 2" pitchFamily="18" charset="2"/>
              <a:buNone/>
              <a:defRPr sz="2000" kern="1200">
                <a:solidFill>
                  <a:schemeClr val="tx1"/>
                </a:solidFill>
                <a:latin typeface="+mn-lt"/>
                <a:ea typeface="+mn-ea"/>
                <a:cs typeface="+mn-cs"/>
              </a:defRPr>
            </a:lvl3pPr>
            <a:lvl4pPr marL="1371600" indent="0" algn="ctr" rtl="0" eaLnBrk="1" fontAlgn="base" hangingPunct="1">
              <a:spcBef>
                <a:spcPts val="375"/>
              </a:spcBef>
              <a:spcAft>
                <a:spcPct val="0"/>
              </a:spcAft>
              <a:buClr>
                <a:srgbClr val="A28E6A"/>
              </a:buClr>
              <a:buSzPct val="80000"/>
              <a:buFont typeface="Wingdings 2" pitchFamily="18" charset="2"/>
              <a:buNone/>
              <a:defRPr sz="2000" kern="1200">
                <a:solidFill>
                  <a:schemeClr val="tx1"/>
                </a:solidFill>
                <a:latin typeface="+mn-lt"/>
                <a:ea typeface="+mn-ea"/>
                <a:cs typeface="+mn-cs"/>
              </a:defRPr>
            </a:lvl4pPr>
            <a:lvl5pPr marL="1828800" indent="0" algn="ctr" rtl="0" eaLnBrk="1" fontAlgn="base" hangingPunct="1">
              <a:spcBef>
                <a:spcPts val="375"/>
              </a:spcBef>
              <a:spcAft>
                <a:spcPct val="0"/>
              </a:spcAft>
              <a:buClr>
                <a:srgbClr val="A28E6A"/>
              </a:buClr>
              <a:buNone/>
              <a:defRPr sz="2000" kern="1200">
                <a:solidFill>
                  <a:schemeClr val="tx1"/>
                </a:solidFill>
                <a:latin typeface="+mn-lt"/>
                <a:ea typeface="+mn-ea"/>
                <a:cs typeface="+mn-cs"/>
              </a:defRPr>
            </a:lvl5pPr>
            <a:lvl6pPr marL="2286000" indent="0" algn="ctr" rtl="0" eaLnBrk="1" latinLnBrk="0" hangingPunct="1">
              <a:spcBef>
                <a:spcPts val="370"/>
              </a:spcBef>
              <a:buClr>
                <a:schemeClr val="accent3"/>
              </a:buClr>
              <a:buNone/>
              <a:defRPr kumimoji="0" sz="1800" kern="1200" baseline="0">
                <a:solidFill>
                  <a:schemeClr val="tx1"/>
                </a:solidFill>
                <a:latin typeface="+mn-lt"/>
                <a:ea typeface="+mn-ea"/>
                <a:cs typeface="+mn-cs"/>
              </a:defRPr>
            </a:lvl6pPr>
            <a:lvl7pPr marL="2743200" indent="0" algn="ctr" rtl="0" eaLnBrk="1" latinLnBrk="0" hangingPunct="1">
              <a:spcBef>
                <a:spcPts val="370"/>
              </a:spcBef>
              <a:buClr>
                <a:schemeClr val="accent2"/>
              </a:buClr>
              <a:buNone/>
              <a:defRPr kumimoji="0" sz="1800" kern="1200">
                <a:solidFill>
                  <a:schemeClr val="tx1"/>
                </a:solidFill>
                <a:latin typeface="+mn-lt"/>
                <a:ea typeface="+mn-ea"/>
                <a:cs typeface="+mn-cs"/>
              </a:defRPr>
            </a:lvl7pPr>
            <a:lvl8pPr marL="3200400" indent="0" algn="ctr" rtl="0" eaLnBrk="1" latinLnBrk="0" hangingPunct="1">
              <a:spcBef>
                <a:spcPts val="370"/>
              </a:spcBef>
              <a:buClr>
                <a:schemeClr val="accent1">
                  <a:tint val="60000"/>
                </a:schemeClr>
              </a:buClr>
              <a:buNone/>
              <a:defRPr kumimoji="0" sz="1800" kern="1200">
                <a:solidFill>
                  <a:schemeClr val="tx1"/>
                </a:solidFill>
                <a:latin typeface="+mn-lt"/>
                <a:ea typeface="+mn-ea"/>
                <a:cs typeface="+mn-cs"/>
              </a:defRPr>
            </a:lvl8pPr>
            <a:lvl9pPr marL="3657600" indent="0" algn="ctr" rtl="0" eaLnBrk="1" latinLnBrk="0" hangingPunct="1">
              <a:spcBef>
                <a:spcPts val="370"/>
              </a:spcBef>
              <a:buClr>
                <a:schemeClr val="accent2">
                  <a:tint val="60000"/>
                </a:schemeClr>
              </a:buClr>
              <a:buNone/>
              <a:defRPr kumimoji="0" sz="1800" kern="1200">
                <a:solidFill>
                  <a:schemeClr val="tx1"/>
                </a:solidFill>
                <a:latin typeface="+mn-lt"/>
                <a:ea typeface="+mn-ea"/>
                <a:cs typeface="+mn-cs"/>
              </a:defRPr>
            </a:lvl9pPr>
          </a:lstStyle>
          <a:p>
            <a:r>
              <a:rPr lang="en-US" dirty="0">
                <a:solidFill>
                  <a:schemeClr val="tx1"/>
                </a:solidFill>
              </a:rPr>
              <a:t>April 13, 2022</a:t>
            </a:r>
          </a:p>
        </p:txBody>
      </p:sp>
    </p:spTree>
    <p:extLst>
      <p:ext uri="{BB962C8B-B14F-4D97-AF65-F5344CB8AC3E}">
        <p14:creationId xmlns:p14="http://schemas.microsoft.com/office/powerpoint/2010/main" val="3970592721"/>
      </p:ext>
    </p:extLst>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espiration1.jpg (102919 bytes)"/>
          <p:cNvPicPr>
            <a:picLocks noChangeAspect="1" noChangeArrowheads="1"/>
          </p:cNvPicPr>
          <p:nvPr/>
        </p:nvPicPr>
        <p:blipFill>
          <a:blip r:embed="rId2" cstate="print"/>
          <a:srcRect/>
          <a:stretch>
            <a:fillRect/>
          </a:stretch>
        </p:blipFill>
        <p:spPr bwMode="auto">
          <a:xfrm>
            <a:off x="228600" y="152400"/>
            <a:ext cx="8610600" cy="4800601"/>
          </a:xfrm>
          <a:prstGeom prst="rect">
            <a:avLst/>
          </a:prstGeom>
          <a:noFill/>
        </p:spPr>
      </p:pic>
      <p:sp>
        <p:nvSpPr>
          <p:cNvPr id="5" name="Rectangle 4"/>
          <p:cNvSpPr/>
          <p:nvPr/>
        </p:nvSpPr>
        <p:spPr>
          <a:xfrm>
            <a:off x="122549" y="4480087"/>
            <a:ext cx="8908330" cy="2308324"/>
          </a:xfrm>
          <a:prstGeom prst="rect">
            <a:avLst/>
          </a:prstGeom>
          <a:noFill/>
        </p:spPr>
        <p:txBody>
          <a:bodyPr wrap="square">
            <a:spAutoFit/>
          </a:bodyPr>
          <a:lstStyle/>
          <a:p>
            <a:r>
              <a:rPr lang="en-US" b="1" u="sng" dirty="0"/>
              <a:t>Figure 6. Respirations during crucifixion</a:t>
            </a:r>
            <a:r>
              <a:rPr lang="en-US" b="1" dirty="0"/>
              <a:t>. Left, Inhalation. With elbows extended and shoulders abducted, respiratory muscles of inhalation are passively stretched and thorax is expanded. Right, Exhalation. With elbows flexed and shoulders adducted and with weight of body on nailed feet, exhalation is accomplished as active, rather than passive, process. Breaking legs below knees would place burden of exhalation on shoulder and arm muscles alone and soon would result in exhaustion asphyxia.</a:t>
            </a:r>
            <a:r>
              <a:rPr lang="en-US" dirty="0">
                <a:hlinkClick r:id="rId3"/>
              </a:rPr>
              <a:t> The Crucifixion.org</a:t>
            </a:r>
            <a:endParaRPr lang="en-US" dirty="0"/>
          </a:p>
        </p:txBody>
      </p:sp>
    </p:spTree>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1DB7D-BC05-4F3F-A67E-38ABBC64DEB4}"/>
              </a:ext>
            </a:extLst>
          </p:cNvPr>
          <p:cNvSpPr>
            <a:spLocks noGrp="1"/>
          </p:cNvSpPr>
          <p:nvPr>
            <p:ph type="title"/>
          </p:nvPr>
        </p:nvSpPr>
        <p:spPr>
          <a:xfrm>
            <a:off x="914400" y="663585"/>
            <a:ext cx="7772400" cy="754053"/>
          </a:xfrm>
        </p:spPr>
        <p:txBody>
          <a:bodyPr>
            <a:spAutoFit/>
          </a:bodyPr>
          <a:lstStyle/>
          <a:p>
            <a:r>
              <a:rPr lang="en-US" dirty="0">
                <a:solidFill>
                  <a:schemeClr val="tx1"/>
                </a:solidFill>
              </a:rPr>
              <a:t>Foretelling His Passion</a:t>
            </a:r>
          </a:p>
        </p:txBody>
      </p:sp>
      <p:sp>
        <p:nvSpPr>
          <p:cNvPr id="3" name="Content Placeholder 2">
            <a:extLst>
              <a:ext uri="{FF2B5EF4-FFF2-40B4-BE49-F238E27FC236}">
                <a16:creationId xmlns:a16="http://schemas.microsoft.com/office/drawing/2014/main" id="{59CEEE48-0A48-4C86-94A2-8D44EEBFB25E}"/>
              </a:ext>
            </a:extLst>
          </p:cNvPr>
          <p:cNvSpPr>
            <a:spLocks noGrp="1"/>
          </p:cNvSpPr>
          <p:nvPr>
            <p:ph sz="quarter" idx="1"/>
          </p:nvPr>
        </p:nvSpPr>
        <p:spPr>
          <a:xfrm>
            <a:off x="249316" y="1447800"/>
            <a:ext cx="8658225" cy="1692771"/>
          </a:xfrm>
        </p:spPr>
        <p:txBody>
          <a:bodyPr>
            <a:spAutoFit/>
          </a:bodyPr>
          <a:lstStyle/>
          <a:p>
            <a:pPr marL="0" marR="0" indent="0">
              <a:spcBef>
                <a:spcPts val="0"/>
              </a:spcBef>
              <a:spcAft>
                <a:spcPts val="0"/>
              </a:spcAft>
              <a:buNone/>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Matthew 20:17-19,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“And as Jesus was going up to Jerusalem, he took the twelve disciples apart, and on the way he said unto them, Behold, we go up to Jerusalem; and the Son of man shall be delivered unto the chief priests and scribes; and they shall condemn him to death, and shall deliver him unto the Gentiles to mock, and to scourge, and to crucify</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and the third day he shall be raised up</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472919123"/>
      </p:ext>
    </p:extLst>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1DB7D-BC05-4F3F-A67E-38ABBC64DEB4}"/>
              </a:ext>
            </a:extLst>
          </p:cNvPr>
          <p:cNvSpPr>
            <a:spLocks noGrp="1"/>
          </p:cNvSpPr>
          <p:nvPr>
            <p:ph type="title"/>
          </p:nvPr>
        </p:nvSpPr>
        <p:spPr>
          <a:xfrm>
            <a:off x="914400" y="663585"/>
            <a:ext cx="7772400" cy="754053"/>
          </a:xfrm>
        </p:spPr>
        <p:txBody>
          <a:bodyPr>
            <a:spAutoFit/>
          </a:bodyPr>
          <a:lstStyle/>
          <a:p>
            <a:r>
              <a:rPr lang="en-US" dirty="0">
                <a:solidFill>
                  <a:schemeClr val="tx1"/>
                </a:solidFill>
              </a:rPr>
              <a:t>Foretelling His Passion</a:t>
            </a:r>
          </a:p>
        </p:txBody>
      </p:sp>
      <p:sp>
        <p:nvSpPr>
          <p:cNvPr id="3" name="Content Placeholder 2">
            <a:extLst>
              <a:ext uri="{FF2B5EF4-FFF2-40B4-BE49-F238E27FC236}">
                <a16:creationId xmlns:a16="http://schemas.microsoft.com/office/drawing/2014/main" id="{59CEEE48-0A48-4C86-94A2-8D44EEBFB25E}"/>
              </a:ext>
            </a:extLst>
          </p:cNvPr>
          <p:cNvSpPr>
            <a:spLocks noGrp="1"/>
          </p:cNvSpPr>
          <p:nvPr>
            <p:ph sz="quarter" idx="1"/>
          </p:nvPr>
        </p:nvSpPr>
        <p:spPr>
          <a:xfrm>
            <a:off x="65989" y="1447800"/>
            <a:ext cx="9001812" cy="5262979"/>
          </a:xfrm>
        </p:spPr>
        <p:txBody>
          <a:bodyPr wrap="square">
            <a:spAutoFit/>
          </a:bodyPr>
          <a:lstStyle/>
          <a:p>
            <a:pPr marL="0" marR="0" indent="0">
              <a:spcBef>
                <a:spcPts val="0"/>
              </a:spcBef>
              <a:spcAft>
                <a:spcPts val="0"/>
              </a:spcAft>
              <a:buNone/>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Matthew 20:17-19,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“And as Jesus was going up to Jerusalem, he took the twelve disciples apart, and on the way he said unto them, Behold, we go up to Jerusalem; and the Son of man shall be delivered unto the chief priests and scribes; and they shall condemn him to death, and shall deliver him unto the Gentiles to mock, and </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to scourge, and to crucify: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and the third day he shall be raised up.”</a:t>
            </a:r>
          </a:p>
          <a:p>
            <a:pPr marL="0" marR="0" indent="0">
              <a:spcBef>
                <a:spcPts val="0"/>
              </a:spcBef>
              <a:spcAft>
                <a:spcPts val="0"/>
              </a:spcAft>
              <a:buNone/>
            </a:pPr>
            <a:r>
              <a:rPr lang="en-US" sz="2400" dirty="0">
                <a:latin typeface="Times New Roman" panose="02020603050405020304" pitchFamily="18" charset="0"/>
                <a:cs typeface="Times New Roman" panose="02020603050405020304" pitchFamily="18" charset="0"/>
              </a:rPr>
              <a:t>Mark 10:34, </a:t>
            </a:r>
            <a:r>
              <a:rPr lang="en-US" sz="2400" i="1" dirty="0">
                <a:latin typeface="Times New Roman" panose="02020603050405020304" pitchFamily="18" charset="0"/>
                <a:cs typeface="Times New Roman" panose="02020603050405020304" pitchFamily="18" charset="0"/>
              </a:rPr>
              <a:t>“and they shall mock him, </a:t>
            </a:r>
            <a:r>
              <a:rPr lang="en-US" sz="2400" b="1" i="1" dirty="0">
                <a:latin typeface="Times New Roman" panose="02020603050405020304" pitchFamily="18" charset="0"/>
                <a:cs typeface="Times New Roman" panose="02020603050405020304" pitchFamily="18" charset="0"/>
              </a:rPr>
              <a:t>and shall spit upon him</a:t>
            </a:r>
            <a:r>
              <a:rPr lang="en-US" sz="2400" i="1" dirty="0">
                <a:latin typeface="Times New Roman" panose="02020603050405020304" pitchFamily="18" charset="0"/>
                <a:cs typeface="Times New Roman" panose="02020603050405020304" pitchFamily="18" charset="0"/>
              </a:rPr>
              <a:t>, and shall scourge him, and shall kill him; and after three days he shall rise again.”</a:t>
            </a:r>
          </a:p>
          <a:p>
            <a:pPr marL="0" marR="0" indent="0">
              <a:spcBef>
                <a:spcPts val="0"/>
              </a:spcBef>
              <a:spcAft>
                <a:spcPts val="0"/>
              </a:spcAft>
              <a:buNone/>
            </a:pPr>
            <a:r>
              <a:rPr lang="en-US" sz="2400" dirty="0">
                <a:latin typeface="Times New Roman" panose="02020603050405020304" pitchFamily="18" charset="0"/>
                <a:cs typeface="Times New Roman" panose="02020603050405020304" pitchFamily="18" charset="0"/>
              </a:rPr>
              <a:t>Luke 18:32, </a:t>
            </a:r>
            <a:r>
              <a:rPr lang="en-US" sz="2400" i="1" dirty="0">
                <a:latin typeface="Times New Roman" panose="02020603050405020304" pitchFamily="18" charset="0"/>
                <a:cs typeface="Times New Roman" panose="02020603050405020304" pitchFamily="18" charset="0"/>
              </a:rPr>
              <a:t>“For he shall be delivered up unto the Gentiles, and shall be mocked, and shamefully treated, </a:t>
            </a:r>
            <a:r>
              <a:rPr lang="en-US" sz="2400" b="1" i="1" dirty="0">
                <a:latin typeface="Times New Roman" panose="02020603050405020304" pitchFamily="18" charset="0"/>
                <a:cs typeface="Times New Roman" panose="02020603050405020304" pitchFamily="18" charset="0"/>
              </a:rPr>
              <a:t>and spit upon</a:t>
            </a:r>
            <a:r>
              <a:rPr lang="en-US" sz="2400" i="1" dirty="0">
                <a:latin typeface="Times New Roman" panose="02020603050405020304" pitchFamily="18" charset="0"/>
                <a:cs typeface="Times New Roman" panose="02020603050405020304" pitchFamily="18" charset="0"/>
              </a:rPr>
              <a:t>”</a:t>
            </a:r>
          </a:p>
          <a:p>
            <a:pPr marL="0" marR="0" indent="0">
              <a:spcBef>
                <a:spcPts val="0"/>
              </a:spcBef>
              <a:spcAft>
                <a:spcPts val="0"/>
              </a:spcAft>
              <a:buNone/>
            </a:pPr>
            <a:r>
              <a:rPr lang="en-US" sz="2400" dirty="0">
                <a:latin typeface="Times New Roman" panose="02020603050405020304" pitchFamily="18" charset="0"/>
                <a:cs typeface="Times New Roman" panose="02020603050405020304" pitchFamily="18" charset="0"/>
              </a:rPr>
              <a:t>Luke 18:34, </a:t>
            </a:r>
            <a:r>
              <a:rPr lang="en-US" sz="2400" i="1" dirty="0">
                <a:latin typeface="Times New Roman" panose="02020603050405020304" pitchFamily="18" charset="0"/>
                <a:cs typeface="Times New Roman" panose="02020603050405020304" pitchFamily="18" charset="0"/>
              </a:rPr>
              <a:t>“And they </a:t>
            </a:r>
            <a:r>
              <a:rPr lang="en-US" sz="2400" b="1" i="1" dirty="0">
                <a:latin typeface="Times New Roman" panose="02020603050405020304" pitchFamily="18" charset="0"/>
                <a:cs typeface="Times New Roman" panose="02020603050405020304" pitchFamily="18" charset="0"/>
              </a:rPr>
              <a:t>understood none of these things</a:t>
            </a:r>
            <a:r>
              <a:rPr lang="en-US" sz="2400" i="1" dirty="0">
                <a:latin typeface="Times New Roman" panose="02020603050405020304" pitchFamily="18" charset="0"/>
                <a:cs typeface="Times New Roman" panose="02020603050405020304" pitchFamily="18" charset="0"/>
              </a:rPr>
              <a:t>; and this saying was hid from them, and </a:t>
            </a:r>
            <a:r>
              <a:rPr lang="en-US" sz="2400" b="1" i="1" dirty="0">
                <a:latin typeface="Times New Roman" panose="02020603050405020304" pitchFamily="18" charset="0"/>
                <a:cs typeface="Times New Roman" panose="02020603050405020304" pitchFamily="18" charset="0"/>
              </a:rPr>
              <a:t>they perceived not the things that were said</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(NOTE: Peter’s previous response … Matthew 16:21-22)</a:t>
            </a:r>
          </a:p>
        </p:txBody>
      </p:sp>
    </p:spTree>
    <p:extLst>
      <p:ext uri="{BB962C8B-B14F-4D97-AF65-F5344CB8AC3E}">
        <p14:creationId xmlns:p14="http://schemas.microsoft.com/office/powerpoint/2010/main" val="2105995432"/>
      </p:ext>
    </p:extLst>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9F3B476-A0F1-4251-8F2F-497700EB0C40}"/>
              </a:ext>
            </a:extLst>
          </p:cNvPr>
          <p:cNvSpPr>
            <a:spLocks noGrp="1"/>
          </p:cNvSpPr>
          <p:nvPr>
            <p:ph type="subTitle" idx="1"/>
          </p:nvPr>
        </p:nvSpPr>
        <p:spPr>
          <a:xfrm>
            <a:off x="590550" y="3200400"/>
            <a:ext cx="7810500" cy="1077218"/>
          </a:xfrm>
        </p:spPr>
        <p:txBody>
          <a:bodyPr>
            <a:spAutoFit/>
          </a:bodyPr>
          <a:lstStyle/>
          <a:p>
            <a:pPr>
              <a:spcBef>
                <a:spcPts val="0"/>
              </a:spcBef>
            </a:pPr>
            <a:r>
              <a:rPr lang="en-US" sz="3200" dirty="0">
                <a:solidFill>
                  <a:schemeClr val="tx1"/>
                </a:solidFill>
              </a:rPr>
              <a:t>Lesson 18</a:t>
            </a:r>
          </a:p>
          <a:p>
            <a:pPr>
              <a:spcBef>
                <a:spcPts val="0"/>
              </a:spcBef>
            </a:pPr>
            <a:r>
              <a:rPr lang="en-US" sz="3200" dirty="0">
                <a:solidFill>
                  <a:schemeClr val="tx1"/>
                </a:solidFill>
              </a:rPr>
              <a:t>Matthew 20:20-28; Mark 10:35-45</a:t>
            </a:r>
          </a:p>
        </p:txBody>
      </p:sp>
      <p:sp>
        <p:nvSpPr>
          <p:cNvPr id="2" name="Title 1">
            <a:extLst>
              <a:ext uri="{FF2B5EF4-FFF2-40B4-BE49-F238E27FC236}">
                <a16:creationId xmlns:a16="http://schemas.microsoft.com/office/drawing/2014/main" id="{A8B16832-984D-4EE4-837B-7E12C6367E04}"/>
              </a:ext>
            </a:extLst>
          </p:cNvPr>
          <p:cNvSpPr>
            <a:spLocks noGrp="1"/>
          </p:cNvSpPr>
          <p:nvPr>
            <p:ph type="ctrTitle"/>
          </p:nvPr>
        </p:nvSpPr>
        <p:spPr/>
        <p:txBody>
          <a:bodyPr/>
          <a:lstStyle/>
          <a:p>
            <a:r>
              <a:rPr lang="en-US" dirty="0">
                <a:solidFill>
                  <a:schemeClr val="bg1"/>
                </a:solidFill>
              </a:rPr>
              <a:t>Jesus Rebuking Ambition Of The Disciples</a:t>
            </a:r>
          </a:p>
        </p:txBody>
      </p:sp>
      <p:sp>
        <p:nvSpPr>
          <p:cNvPr id="4" name="Subtitle 2">
            <a:extLst>
              <a:ext uri="{FF2B5EF4-FFF2-40B4-BE49-F238E27FC236}">
                <a16:creationId xmlns:a16="http://schemas.microsoft.com/office/drawing/2014/main" id="{A6C2E280-3608-4FD1-8EA3-933AE98D663A}"/>
              </a:ext>
            </a:extLst>
          </p:cNvPr>
          <p:cNvSpPr txBox="1">
            <a:spLocks/>
          </p:cNvSpPr>
          <p:nvPr/>
        </p:nvSpPr>
        <p:spPr bwMode="auto">
          <a:xfrm>
            <a:off x="1295400" y="4800600"/>
            <a:ext cx="6400800" cy="4924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ts val="575"/>
              </a:spcBef>
              <a:spcAft>
                <a:spcPct val="0"/>
              </a:spcAft>
              <a:buClr>
                <a:schemeClr val="accent1"/>
              </a:buClr>
              <a:buSzPct val="85000"/>
              <a:buFont typeface="Wingdings 2" pitchFamily="18" charset="2"/>
              <a:buNone/>
              <a:defRPr sz="2600" kern="1200">
                <a:solidFill>
                  <a:schemeClr val="tx2"/>
                </a:solidFill>
                <a:latin typeface="+mn-lt"/>
                <a:ea typeface="+mn-ea"/>
                <a:cs typeface="+mn-cs"/>
              </a:defRPr>
            </a:lvl1pPr>
            <a:lvl2pPr marL="457200" indent="0" algn="ctr" rtl="0" eaLnBrk="1" fontAlgn="base" hangingPunct="1">
              <a:spcBef>
                <a:spcPts val="375"/>
              </a:spcBef>
              <a:spcAft>
                <a:spcPct val="0"/>
              </a:spcAft>
              <a:buClr>
                <a:schemeClr val="accent2"/>
              </a:buClr>
              <a:buSzPct val="85000"/>
              <a:buFont typeface="Wingdings 2" pitchFamily="18" charset="2"/>
              <a:buNone/>
              <a:defRPr sz="2400" kern="1200">
                <a:solidFill>
                  <a:schemeClr val="tx1"/>
                </a:solidFill>
                <a:latin typeface="+mn-lt"/>
                <a:ea typeface="+mn-ea"/>
                <a:cs typeface="+mn-cs"/>
              </a:defRPr>
            </a:lvl2pPr>
            <a:lvl3pPr marL="914400" indent="0" algn="ctr" rtl="0" eaLnBrk="1" fontAlgn="base" hangingPunct="1">
              <a:spcBef>
                <a:spcPts val="375"/>
              </a:spcBef>
              <a:spcAft>
                <a:spcPct val="0"/>
              </a:spcAft>
              <a:buClr>
                <a:srgbClr val="E6B1AB"/>
              </a:buClr>
              <a:buSzPct val="85000"/>
              <a:buFont typeface="Wingdings 2" pitchFamily="18" charset="2"/>
              <a:buNone/>
              <a:defRPr sz="2000" kern="1200">
                <a:solidFill>
                  <a:schemeClr val="tx1"/>
                </a:solidFill>
                <a:latin typeface="+mn-lt"/>
                <a:ea typeface="+mn-ea"/>
                <a:cs typeface="+mn-cs"/>
              </a:defRPr>
            </a:lvl3pPr>
            <a:lvl4pPr marL="1371600" indent="0" algn="ctr" rtl="0" eaLnBrk="1" fontAlgn="base" hangingPunct="1">
              <a:spcBef>
                <a:spcPts val="375"/>
              </a:spcBef>
              <a:spcAft>
                <a:spcPct val="0"/>
              </a:spcAft>
              <a:buClr>
                <a:srgbClr val="A28E6A"/>
              </a:buClr>
              <a:buSzPct val="80000"/>
              <a:buFont typeface="Wingdings 2" pitchFamily="18" charset="2"/>
              <a:buNone/>
              <a:defRPr sz="2000" kern="1200">
                <a:solidFill>
                  <a:schemeClr val="tx1"/>
                </a:solidFill>
                <a:latin typeface="+mn-lt"/>
                <a:ea typeface="+mn-ea"/>
                <a:cs typeface="+mn-cs"/>
              </a:defRPr>
            </a:lvl4pPr>
            <a:lvl5pPr marL="1828800" indent="0" algn="ctr" rtl="0" eaLnBrk="1" fontAlgn="base" hangingPunct="1">
              <a:spcBef>
                <a:spcPts val="375"/>
              </a:spcBef>
              <a:spcAft>
                <a:spcPct val="0"/>
              </a:spcAft>
              <a:buClr>
                <a:srgbClr val="A28E6A"/>
              </a:buClr>
              <a:buNone/>
              <a:defRPr sz="2000" kern="1200">
                <a:solidFill>
                  <a:schemeClr val="tx1"/>
                </a:solidFill>
                <a:latin typeface="+mn-lt"/>
                <a:ea typeface="+mn-ea"/>
                <a:cs typeface="+mn-cs"/>
              </a:defRPr>
            </a:lvl5pPr>
            <a:lvl6pPr marL="2286000" indent="0" algn="ctr" rtl="0" eaLnBrk="1" latinLnBrk="0" hangingPunct="1">
              <a:spcBef>
                <a:spcPts val="370"/>
              </a:spcBef>
              <a:buClr>
                <a:schemeClr val="accent3"/>
              </a:buClr>
              <a:buNone/>
              <a:defRPr kumimoji="0" sz="1800" kern="1200" baseline="0">
                <a:solidFill>
                  <a:schemeClr val="tx1"/>
                </a:solidFill>
                <a:latin typeface="+mn-lt"/>
                <a:ea typeface="+mn-ea"/>
                <a:cs typeface="+mn-cs"/>
              </a:defRPr>
            </a:lvl6pPr>
            <a:lvl7pPr marL="2743200" indent="0" algn="ctr" rtl="0" eaLnBrk="1" latinLnBrk="0" hangingPunct="1">
              <a:spcBef>
                <a:spcPts val="370"/>
              </a:spcBef>
              <a:buClr>
                <a:schemeClr val="accent2"/>
              </a:buClr>
              <a:buNone/>
              <a:defRPr kumimoji="0" sz="1800" kern="1200">
                <a:solidFill>
                  <a:schemeClr val="tx1"/>
                </a:solidFill>
                <a:latin typeface="+mn-lt"/>
                <a:ea typeface="+mn-ea"/>
                <a:cs typeface="+mn-cs"/>
              </a:defRPr>
            </a:lvl7pPr>
            <a:lvl8pPr marL="3200400" indent="0" algn="ctr" rtl="0" eaLnBrk="1" latinLnBrk="0" hangingPunct="1">
              <a:spcBef>
                <a:spcPts val="370"/>
              </a:spcBef>
              <a:buClr>
                <a:schemeClr val="accent1">
                  <a:tint val="60000"/>
                </a:schemeClr>
              </a:buClr>
              <a:buNone/>
              <a:defRPr kumimoji="0" sz="1800" kern="1200">
                <a:solidFill>
                  <a:schemeClr val="tx1"/>
                </a:solidFill>
                <a:latin typeface="+mn-lt"/>
                <a:ea typeface="+mn-ea"/>
                <a:cs typeface="+mn-cs"/>
              </a:defRPr>
            </a:lvl8pPr>
            <a:lvl9pPr marL="3657600" indent="0" algn="ctr" rtl="0" eaLnBrk="1" latinLnBrk="0" hangingPunct="1">
              <a:spcBef>
                <a:spcPts val="370"/>
              </a:spcBef>
              <a:buClr>
                <a:schemeClr val="accent2">
                  <a:tint val="60000"/>
                </a:schemeClr>
              </a:buClr>
              <a:buNone/>
              <a:defRPr kumimoji="0"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ts val="0"/>
              </a:spcBef>
              <a:spcAft>
                <a:spcPct val="0"/>
              </a:spcAft>
              <a:buClr>
                <a:srgbClr val="727CA3"/>
              </a:buClr>
              <a:buSzPct val="85000"/>
              <a:buFont typeface="Wingdings 2" pitchFamily="18" charset="2"/>
              <a:buNone/>
              <a:tabLst/>
              <a:defRPr/>
            </a:pPr>
            <a:r>
              <a:rPr kumimoji="0" lang="en-US" sz="2600" b="0" i="0" u="none" strike="noStrike" kern="1200" cap="none" spc="0" normalizeH="0" baseline="0" noProof="0" dirty="0">
                <a:ln>
                  <a:noFill/>
                </a:ln>
                <a:solidFill>
                  <a:schemeClr val="tx1"/>
                </a:solidFill>
                <a:effectLst/>
                <a:uLnTx/>
                <a:uFillTx/>
                <a:latin typeface="Perpetua"/>
                <a:ea typeface="+mn-ea"/>
                <a:cs typeface="+mn-cs"/>
              </a:rPr>
              <a:t>April 13, 2022</a:t>
            </a:r>
          </a:p>
        </p:txBody>
      </p:sp>
    </p:spTree>
    <p:extLst>
      <p:ext uri="{BB962C8B-B14F-4D97-AF65-F5344CB8AC3E}">
        <p14:creationId xmlns:p14="http://schemas.microsoft.com/office/powerpoint/2010/main" val="3519061747"/>
      </p:ext>
    </p:extLst>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3AE56-596A-4255-BD16-5E98AC236F02}"/>
              </a:ext>
            </a:extLst>
          </p:cNvPr>
          <p:cNvSpPr>
            <a:spLocks noGrp="1"/>
          </p:cNvSpPr>
          <p:nvPr>
            <p:ph type="title"/>
          </p:nvPr>
        </p:nvSpPr>
        <p:spPr>
          <a:xfrm>
            <a:off x="914400" y="48032"/>
            <a:ext cx="7772400" cy="1369606"/>
          </a:xfrm>
        </p:spPr>
        <p:txBody>
          <a:bodyPr>
            <a:spAutoFit/>
          </a:bodyPr>
          <a:lstStyle/>
          <a:p>
            <a:r>
              <a:rPr lang="en-US" dirty="0">
                <a:solidFill>
                  <a:schemeClr val="tx1"/>
                </a:solidFill>
              </a:rPr>
              <a:t>Jesus Rebukes The Disciples’ Ambition For Greatness …</a:t>
            </a:r>
          </a:p>
        </p:txBody>
      </p:sp>
      <p:sp>
        <p:nvSpPr>
          <p:cNvPr id="3" name="Content Placeholder 2">
            <a:extLst>
              <a:ext uri="{FF2B5EF4-FFF2-40B4-BE49-F238E27FC236}">
                <a16:creationId xmlns:a16="http://schemas.microsoft.com/office/drawing/2014/main" id="{18B86A3F-2AF1-4ABC-A3AF-CB0F4E61891D}"/>
              </a:ext>
            </a:extLst>
          </p:cNvPr>
          <p:cNvSpPr>
            <a:spLocks noGrp="1"/>
          </p:cNvSpPr>
          <p:nvPr>
            <p:ph sz="quarter" idx="1"/>
          </p:nvPr>
        </p:nvSpPr>
        <p:spPr>
          <a:xfrm>
            <a:off x="266700" y="1447800"/>
            <a:ext cx="8686800" cy="4985980"/>
          </a:xfrm>
        </p:spPr>
        <p:txBody>
          <a:bodyPr>
            <a:spAutoFit/>
          </a:bodyPr>
          <a:lstStyle/>
          <a:p>
            <a:pPr marL="0" indent="0">
              <a:buNone/>
            </a:pPr>
            <a:r>
              <a:rPr lang="en-US" dirty="0">
                <a:latin typeface="Times New Roman" panose="02020603050405020304" pitchFamily="18" charset="0"/>
                <a:cs typeface="Times New Roman" panose="02020603050405020304" pitchFamily="18" charset="0"/>
              </a:rPr>
              <a:t>Matthew 20:20-21, </a:t>
            </a:r>
            <a:r>
              <a:rPr lang="en-US" i="1" dirty="0">
                <a:latin typeface="Times New Roman" panose="02020603050405020304" pitchFamily="18" charset="0"/>
                <a:cs typeface="Times New Roman" panose="02020603050405020304" pitchFamily="18" charset="0"/>
              </a:rPr>
              <a:t>“Then came to him the mother of the sons of Zebedee with her sons, worshipping (him), and asking a certain thing of him. And he said unto her, What </a:t>
            </a:r>
            <a:r>
              <a:rPr lang="en-US" i="1" dirty="0" err="1">
                <a:latin typeface="Times New Roman" panose="02020603050405020304" pitchFamily="18" charset="0"/>
                <a:cs typeface="Times New Roman" panose="02020603050405020304" pitchFamily="18" charset="0"/>
              </a:rPr>
              <a:t>wouldest</a:t>
            </a:r>
            <a:r>
              <a:rPr lang="en-US" i="1" dirty="0">
                <a:latin typeface="Times New Roman" panose="02020603050405020304" pitchFamily="18" charset="0"/>
                <a:cs typeface="Times New Roman" panose="02020603050405020304" pitchFamily="18" charset="0"/>
              </a:rPr>
              <a:t> thou? She saith unto him, Command that these my two sons may sit, one on thy right hand, and one on thy left hand, in thy kingdom.”</a:t>
            </a:r>
          </a:p>
          <a:p>
            <a:pPr marL="0" indent="0">
              <a:buNone/>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The Request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To sit on the </a:t>
            </a:r>
            <a:r>
              <a:rPr lang="en-US" sz="2400" u="sng" dirty="0">
                <a:effectLst/>
                <a:latin typeface="Times New Roman" panose="02020603050405020304" pitchFamily="18" charset="0"/>
                <a:ea typeface="Times New Roman" panose="02020603050405020304" pitchFamily="18" charset="0"/>
                <a:cs typeface="Times New Roman" panose="02020603050405020304" pitchFamily="18" charset="0"/>
              </a:rPr>
              <a:t>right hand</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of a sovereign ruler is to occupy the highest position of honor that he can give.</a:t>
            </a:r>
          </a:p>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To sit on the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u="sng" dirty="0">
                <a:effectLst/>
                <a:latin typeface="Times New Roman" panose="02020603050405020304" pitchFamily="18" charset="0"/>
                <a:ea typeface="Times New Roman" panose="02020603050405020304" pitchFamily="18" charset="0"/>
                <a:cs typeface="Times New Roman" panose="02020603050405020304" pitchFamily="18" charset="0"/>
              </a:rPr>
              <a:t>left hand</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is to occupy the second highest position. </a:t>
            </a:r>
          </a:p>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Both positions entail not only great honor but also involve tremendous responsibility. To occupy these positions in the Kingdom of Christ was the heart's desire of these two brothers.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78936367"/>
      </p:ext>
    </p:extLst>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3AE56-596A-4255-BD16-5E98AC236F02}"/>
              </a:ext>
            </a:extLst>
          </p:cNvPr>
          <p:cNvSpPr>
            <a:spLocks noGrp="1"/>
          </p:cNvSpPr>
          <p:nvPr>
            <p:ph type="title"/>
          </p:nvPr>
        </p:nvSpPr>
        <p:spPr>
          <a:xfrm>
            <a:off x="914400" y="48032"/>
            <a:ext cx="7772400" cy="1369606"/>
          </a:xfrm>
        </p:spPr>
        <p:txBody>
          <a:bodyPr>
            <a:spAutoFit/>
          </a:bodyPr>
          <a:lstStyle/>
          <a:p>
            <a:r>
              <a:rPr lang="en-US" dirty="0">
                <a:solidFill>
                  <a:schemeClr val="tx1"/>
                </a:solidFill>
              </a:rPr>
              <a:t>Jesus Rebukes The Disciples’ Ambition For Greatness …</a:t>
            </a:r>
          </a:p>
        </p:txBody>
      </p:sp>
      <p:sp>
        <p:nvSpPr>
          <p:cNvPr id="3" name="Content Placeholder 2">
            <a:extLst>
              <a:ext uri="{FF2B5EF4-FFF2-40B4-BE49-F238E27FC236}">
                <a16:creationId xmlns:a16="http://schemas.microsoft.com/office/drawing/2014/main" id="{18B86A3F-2AF1-4ABC-A3AF-CB0F4E61891D}"/>
              </a:ext>
            </a:extLst>
          </p:cNvPr>
          <p:cNvSpPr>
            <a:spLocks noGrp="1"/>
          </p:cNvSpPr>
          <p:nvPr>
            <p:ph sz="quarter" idx="1"/>
          </p:nvPr>
        </p:nvSpPr>
        <p:spPr>
          <a:xfrm>
            <a:off x="266700" y="1447800"/>
            <a:ext cx="8686800" cy="2800767"/>
          </a:xfrm>
        </p:spPr>
        <p:txBody>
          <a:bodyPr>
            <a:spAutoFit/>
          </a:bodyPr>
          <a:lstStyle/>
          <a:p>
            <a:pPr marL="0" indent="0">
              <a:spcBef>
                <a:spcPts val="0"/>
              </a:spcBef>
              <a:buNone/>
            </a:pPr>
            <a:r>
              <a:rPr lang="en-US" dirty="0">
                <a:latin typeface="Times New Roman" panose="02020603050405020304" pitchFamily="18" charset="0"/>
                <a:cs typeface="Times New Roman" panose="02020603050405020304" pitchFamily="18" charset="0"/>
              </a:rPr>
              <a:t>Matthew 20:20-21, </a:t>
            </a:r>
            <a:r>
              <a:rPr lang="en-US" i="1" dirty="0">
                <a:latin typeface="Times New Roman" panose="02020603050405020304" pitchFamily="18" charset="0"/>
                <a:cs typeface="Times New Roman" panose="02020603050405020304" pitchFamily="18" charset="0"/>
              </a:rPr>
              <a:t>“Then came to him the mother of the sons of Zebedee with her sons, worshipping (him), and asking a certain thing of him. And he said unto her, What wouldest thou? She saith unto him, Command that these my two sons may sit, one on thy right hand, and one on thy left hand, in thy kingdom.”</a:t>
            </a:r>
          </a:p>
          <a:p>
            <a:pPr>
              <a:spcBef>
                <a:spcPts val="0"/>
              </a:spcBef>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Why The Request?</a:t>
            </a:r>
          </a:p>
          <a:p>
            <a:pPr lvl="1">
              <a:spcBef>
                <a:spcPts val="0"/>
              </a:spcBef>
            </a:pPr>
            <a:r>
              <a:rPr lang="en-US" sz="2200" dirty="0">
                <a:latin typeface="Times New Roman" panose="02020603050405020304" pitchFamily="18" charset="0"/>
                <a:ea typeface="Calibri" panose="020F0502020204030204" pitchFamily="34" charset="0"/>
                <a:cs typeface="Times New Roman" panose="02020603050405020304" pitchFamily="18" charset="0"/>
              </a:rPr>
              <a:t>Note preconceived notions. cf. Matthew 18:1ff</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24270470"/>
      </p:ext>
    </p:extLst>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3AE56-596A-4255-BD16-5E98AC236F02}"/>
              </a:ext>
            </a:extLst>
          </p:cNvPr>
          <p:cNvSpPr>
            <a:spLocks noGrp="1"/>
          </p:cNvSpPr>
          <p:nvPr>
            <p:ph type="title"/>
          </p:nvPr>
        </p:nvSpPr>
        <p:spPr>
          <a:xfrm>
            <a:off x="914400" y="48032"/>
            <a:ext cx="7772400" cy="1369606"/>
          </a:xfrm>
        </p:spPr>
        <p:txBody>
          <a:bodyPr>
            <a:spAutoFit/>
          </a:bodyPr>
          <a:lstStyle/>
          <a:p>
            <a:pPr>
              <a:spcBef>
                <a:spcPts val="0"/>
              </a:spcBef>
            </a:pPr>
            <a:r>
              <a:rPr lang="en-US" dirty="0">
                <a:solidFill>
                  <a:schemeClr val="tx1"/>
                </a:solidFill>
              </a:rPr>
              <a:t>Jesus Rebukes The Disciples Ambition For Greatness …</a:t>
            </a:r>
          </a:p>
        </p:txBody>
      </p:sp>
      <p:sp>
        <p:nvSpPr>
          <p:cNvPr id="3" name="Content Placeholder 2">
            <a:extLst>
              <a:ext uri="{FF2B5EF4-FFF2-40B4-BE49-F238E27FC236}">
                <a16:creationId xmlns:a16="http://schemas.microsoft.com/office/drawing/2014/main" id="{18B86A3F-2AF1-4ABC-A3AF-CB0F4E61891D}"/>
              </a:ext>
            </a:extLst>
          </p:cNvPr>
          <p:cNvSpPr>
            <a:spLocks noGrp="1"/>
          </p:cNvSpPr>
          <p:nvPr>
            <p:ph sz="quarter" idx="1"/>
          </p:nvPr>
        </p:nvSpPr>
        <p:spPr>
          <a:xfrm>
            <a:off x="266700" y="1447800"/>
            <a:ext cx="8686800" cy="5232202"/>
          </a:xfrm>
        </p:spPr>
        <p:txBody>
          <a:bodyPr>
            <a:spAutoFit/>
          </a:bodyPr>
          <a:lstStyle/>
          <a:p>
            <a:pPr marL="0" indent="0">
              <a:spcBef>
                <a:spcPts val="0"/>
              </a:spcBef>
              <a:buNone/>
            </a:pPr>
            <a:r>
              <a:rPr lang="en-US" dirty="0">
                <a:latin typeface="Times New Roman" panose="02020603050405020304" pitchFamily="18" charset="0"/>
                <a:cs typeface="Times New Roman" panose="02020603050405020304" pitchFamily="18" charset="0"/>
              </a:rPr>
              <a:t>Matthew 20:20-21, </a:t>
            </a:r>
            <a:r>
              <a:rPr lang="en-US" i="1" dirty="0">
                <a:latin typeface="Times New Roman" panose="02020603050405020304" pitchFamily="18" charset="0"/>
                <a:cs typeface="Times New Roman" panose="02020603050405020304" pitchFamily="18" charset="0"/>
              </a:rPr>
              <a:t>“Then came to him the mother of the sons of Zebedee with her sons, worshipping (him), and asking a certain thing of him. And he said unto her, What </a:t>
            </a:r>
            <a:r>
              <a:rPr lang="en-US" i="1" dirty="0" err="1">
                <a:latin typeface="Times New Roman" panose="02020603050405020304" pitchFamily="18" charset="0"/>
                <a:cs typeface="Times New Roman" panose="02020603050405020304" pitchFamily="18" charset="0"/>
              </a:rPr>
              <a:t>wouldest</a:t>
            </a:r>
            <a:r>
              <a:rPr lang="en-US" i="1" dirty="0">
                <a:latin typeface="Times New Roman" panose="02020603050405020304" pitchFamily="18" charset="0"/>
                <a:cs typeface="Times New Roman" panose="02020603050405020304" pitchFamily="18" charset="0"/>
              </a:rPr>
              <a:t> thou? She saith unto him, Command that these my two sons may sit, one on thy right hand, and one on thy left hand, in thy kingdom.”</a:t>
            </a:r>
          </a:p>
          <a:p>
            <a:pPr>
              <a:spcBef>
                <a:spcPts val="0"/>
              </a:spcBef>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Why The Request?</a:t>
            </a:r>
          </a:p>
          <a:p>
            <a:pPr lvl="1">
              <a:spcBef>
                <a:spcPts val="0"/>
              </a:spcBef>
            </a:pPr>
            <a:r>
              <a:rPr lang="en-US" dirty="0">
                <a:latin typeface="Times New Roman" panose="02020603050405020304" pitchFamily="18" charset="0"/>
                <a:cs typeface="Times New Roman" panose="02020603050405020304" pitchFamily="18" charset="0"/>
              </a:rPr>
              <a:t>See context: Matthew 19:23-30</a:t>
            </a:r>
          </a:p>
          <a:p>
            <a:pPr lvl="1">
              <a:spcBef>
                <a:spcPts val="0"/>
              </a:spcBef>
            </a:pPr>
            <a:r>
              <a:rPr lang="en-US" dirty="0">
                <a:latin typeface="Times New Roman" panose="02020603050405020304" pitchFamily="18" charset="0"/>
                <a:cs typeface="Times New Roman" panose="02020603050405020304" pitchFamily="18" charset="0"/>
              </a:rPr>
              <a:t>Faith in the promises. See Matthew 20:17-19 and Luke 18:34</a:t>
            </a:r>
          </a:p>
          <a:p>
            <a:pPr lvl="2">
              <a:spcBef>
                <a:spcPts val="0"/>
              </a:spcBef>
            </a:pPr>
            <a:r>
              <a:rPr lang="en-US" dirty="0">
                <a:latin typeface="Times New Roman" panose="02020603050405020304" pitchFamily="18" charset="0"/>
                <a:cs typeface="Times New Roman" panose="02020603050405020304" pitchFamily="18" charset="0"/>
              </a:rPr>
              <a:t>Men of lesser faith would have wavered.</a:t>
            </a:r>
          </a:p>
          <a:p>
            <a:pPr lvl="2">
              <a:spcBef>
                <a:spcPts val="0"/>
              </a:spcBef>
            </a:pPr>
            <a:r>
              <a:rPr lang="en-US" dirty="0">
                <a:latin typeface="Times New Roman" panose="02020603050405020304" pitchFamily="18" charset="0"/>
                <a:cs typeface="Times New Roman" panose="02020603050405020304" pitchFamily="18" charset="0"/>
              </a:rPr>
              <a:t>We should never abandon the conviction that the victory belongs to our Lord. cf. 1 Corinthians 15:25-26; 55-58</a:t>
            </a:r>
          </a:p>
          <a:p>
            <a:pPr lvl="1">
              <a:spcBef>
                <a:spcPts val="0"/>
              </a:spcBef>
            </a:pPr>
            <a:r>
              <a:rPr lang="en-US" dirty="0">
                <a:latin typeface="Times New Roman" panose="02020603050405020304" pitchFamily="18" charset="0"/>
                <a:cs typeface="Times New Roman" panose="02020603050405020304" pitchFamily="18" charset="0"/>
              </a:rPr>
              <a:t>Unquestioned loyalty.</a:t>
            </a:r>
          </a:p>
          <a:p>
            <a:pPr lvl="1">
              <a:spcBef>
                <a:spcPts val="0"/>
              </a:spcBef>
            </a:pPr>
            <a:r>
              <a:rPr lang="en-US" dirty="0">
                <a:latin typeface="Times New Roman" panose="02020603050405020304" pitchFamily="18" charset="0"/>
                <a:cs typeface="Times New Roman" panose="02020603050405020304" pitchFamily="18" charset="0"/>
              </a:rPr>
              <a:t>Ambitious.</a:t>
            </a:r>
          </a:p>
          <a:p>
            <a:pPr lvl="1">
              <a:spcBef>
                <a:spcPts val="0"/>
              </a:spcBef>
            </a:pPr>
            <a:r>
              <a:rPr lang="en-US" dirty="0">
                <a:latin typeface="Times New Roman" panose="02020603050405020304" pitchFamily="18" charset="0"/>
                <a:cs typeface="Times New Roman" panose="02020603050405020304" pitchFamily="18" charset="0"/>
              </a:rPr>
              <a:t>The request not denied.</a:t>
            </a:r>
          </a:p>
        </p:txBody>
      </p:sp>
    </p:spTree>
    <p:extLst>
      <p:ext uri="{BB962C8B-B14F-4D97-AF65-F5344CB8AC3E}">
        <p14:creationId xmlns:p14="http://schemas.microsoft.com/office/powerpoint/2010/main" val="714122823"/>
      </p:ext>
    </p:extLst>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1DB7D-BC05-4F3F-A67E-38ABBC64DEB4}"/>
              </a:ext>
            </a:extLst>
          </p:cNvPr>
          <p:cNvSpPr>
            <a:spLocks noGrp="1"/>
          </p:cNvSpPr>
          <p:nvPr>
            <p:ph type="title"/>
          </p:nvPr>
        </p:nvSpPr>
        <p:spPr>
          <a:xfrm>
            <a:off x="685800" y="133349"/>
            <a:ext cx="7772400" cy="809625"/>
          </a:xfrm>
        </p:spPr>
        <p:txBody>
          <a:bodyPr/>
          <a:lstStyle/>
          <a:p>
            <a:r>
              <a:rPr lang="en-US" dirty="0"/>
              <a:t>Foretelling His Passion</a:t>
            </a:r>
          </a:p>
        </p:txBody>
      </p:sp>
      <p:sp>
        <p:nvSpPr>
          <p:cNvPr id="3" name="Content Placeholder 2">
            <a:extLst>
              <a:ext uri="{FF2B5EF4-FFF2-40B4-BE49-F238E27FC236}">
                <a16:creationId xmlns:a16="http://schemas.microsoft.com/office/drawing/2014/main" id="{59CEEE48-0A48-4C86-94A2-8D44EEBFB25E}"/>
              </a:ext>
            </a:extLst>
          </p:cNvPr>
          <p:cNvSpPr>
            <a:spLocks noGrp="1"/>
          </p:cNvSpPr>
          <p:nvPr>
            <p:ph sz="quarter" idx="1"/>
          </p:nvPr>
        </p:nvSpPr>
        <p:spPr>
          <a:xfrm>
            <a:off x="271462" y="866775"/>
            <a:ext cx="8601075" cy="2015360"/>
          </a:xfrm>
        </p:spPr>
        <p:txBody>
          <a:bodyPr>
            <a:spAutoFit/>
          </a:bodyPr>
          <a:lstStyle/>
          <a:p>
            <a:pPr marL="0" marR="0" indent="0">
              <a:lnSpc>
                <a:spcPct val="107000"/>
              </a:lnSpc>
              <a:spcBef>
                <a:spcPts val="0"/>
              </a:spcBef>
              <a:spcAft>
                <a:spcPts val="0"/>
              </a:spcAft>
              <a:buNone/>
            </a:pPr>
            <a:r>
              <a:rPr lang="en-US" sz="2000" dirty="0">
                <a:effectLst/>
                <a:latin typeface="Times-Roman"/>
                <a:ea typeface="Calibri" panose="020F0502020204030204" pitchFamily="34" charset="0"/>
                <a:cs typeface="Times-Roman"/>
              </a:rPr>
              <a:t>Matthew 20:17-19, </a:t>
            </a:r>
            <a:r>
              <a:rPr lang="en-US" sz="2000" i="1" dirty="0">
                <a:effectLst/>
                <a:latin typeface="Times-Roman"/>
                <a:ea typeface="Calibri" panose="020F0502020204030204" pitchFamily="34" charset="0"/>
                <a:cs typeface="Times-Roman"/>
              </a:rPr>
              <a:t>“And as Jesus was going up to Jerusalem, he took the twelve disciples apart, and on the way he said unto them, Behold, we go up to Jerusalem; and the Son of man shall be delivered unto the chief priests and scribes; and they shall condemn him to death, and shall deliver him unto the Gentiles to mock, and to scourge, and to crucify: and the third day he shall be raised up.”</a:t>
            </a:r>
          </a:p>
          <a:p>
            <a:pPr marL="0" marR="0" indent="0">
              <a:lnSpc>
                <a:spcPct val="107000"/>
              </a:lnSpc>
              <a:spcBef>
                <a:spcPts val="0"/>
              </a:spcBef>
              <a:spcAft>
                <a:spcPts val="0"/>
              </a:spcAft>
              <a:buNone/>
            </a:pPr>
            <a:endParaRPr lang="en-US" sz="1800" dirty="0">
              <a:effectLst/>
              <a:latin typeface="Times-Roman"/>
              <a:ea typeface="Calibri" panose="020F0502020204030204" pitchFamily="34" charset="0"/>
              <a:cs typeface="Times-Roman"/>
            </a:endParaRPr>
          </a:p>
        </p:txBody>
      </p:sp>
      <p:pic>
        <p:nvPicPr>
          <p:cNvPr id="4" name="Picture 14">
            <a:extLst>
              <a:ext uri="{FF2B5EF4-FFF2-40B4-BE49-F238E27FC236}">
                <a16:creationId xmlns:a16="http://schemas.microsoft.com/office/drawing/2014/main" id="{F0876158-177C-48BB-A1C6-A67C8CED7506}"/>
              </a:ext>
            </a:extLst>
          </p:cNvPr>
          <p:cNvPicPr>
            <a:picLocks noChangeAspect="1" noChangeArrowheads="1"/>
          </p:cNvPicPr>
          <p:nvPr/>
        </p:nvPicPr>
        <p:blipFill rotWithShape="1">
          <a:blip r:embed="rId2" cstate="print"/>
          <a:srcRect b="5671"/>
          <a:stretch/>
        </p:blipFill>
        <p:spPr bwMode="auto">
          <a:xfrm>
            <a:off x="4796426" y="2591093"/>
            <a:ext cx="4224338" cy="3998243"/>
          </a:xfrm>
          <a:prstGeom prst="rect">
            <a:avLst/>
          </a:prstGeom>
          <a:noFill/>
          <a:ln w="12700">
            <a:noFill/>
            <a:miter lim="800000"/>
            <a:headEnd type="none" w="sm" len="sm"/>
            <a:tailEnd type="none" w="sm" len="sm"/>
          </a:ln>
        </p:spPr>
      </p:pic>
      <p:sp>
        <p:nvSpPr>
          <p:cNvPr id="5" name="TextBox 4">
            <a:extLst>
              <a:ext uri="{FF2B5EF4-FFF2-40B4-BE49-F238E27FC236}">
                <a16:creationId xmlns:a16="http://schemas.microsoft.com/office/drawing/2014/main" id="{A7063C57-024A-4B26-9323-8EDB70E48D36}"/>
              </a:ext>
            </a:extLst>
          </p:cNvPr>
          <p:cNvSpPr txBox="1"/>
          <p:nvPr/>
        </p:nvSpPr>
        <p:spPr>
          <a:xfrm>
            <a:off x="152400" y="2983895"/>
            <a:ext cx="4581525" cy="2674578"/>
          </a:xfrm>
          <a:prstGeom prst="rect">
            <a:avLst/>
          </a:prstGeom>
          <a:noFill/>
          <a:ln>
            <a:solidFill>
              <a:schemeClr val="tx1"/>
            </a:solidFill>
          </a:ln>
        </p:spPr>
        <p:txBody>
          <a:bodyPr wrap="square" rtlCol="0">
            <a:spAutoFit/>
          </a:bodyPr>
          <a:lstStyle/>
          <a:p>
            <a:pPr marL="0" marR="0">
              <a:lnSpc>
                <a:spcPct val="107000"/>
              </a:lnSpc>
              <a:spcBef>
                <a:spcPts val="0"/>
              </a:spcBef>
              <a:spcAft>
                <a:spcPts val="0"/>
              </a:spcAft>
            </a:pPr>
            <a:r>
              <a:rPr lang="en-US" sz="2000" dirty="0">
                <a:latin typeface="Times New Roman" panose="02020603050405020304" pitchFamily="18" charset="0"/>
                <a:cs typeface="Times New Roman" panose="02020603050405020304" pitchFamily="18" charset="0"/>
              </a:rPr>
              <a:t>That is to the Passover. This journey was from the east side of Jordan (Matthew 19:1). At this time he was on this journey to Jerusalem, probably not far from Jericho. This was his last journey to Jerusalem. He was going up to die for the sins of the world. (Barnes’ Notes)</a:t>
            </a:r>
          </a:p>
          <a:p>
            <a:endParaRPr lang="en-US" dirty="0"/>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83985B1B-2684-4B09-9B88-5C399F2A9424}"/>
                  </a:ext>
                </a:extLst>
              </p14:cNvPr>
              <p14:cNvContentPartPr/>
              <p14:nvPr/>
            </p14:nvContentPartPr>
            <p14:xfrm>
              <a:off x="4875330" y="922530"/>
              <a:ext cx="383760" cy="380520"/>
            </p14:xfrm>
          </p:contentPart>
        </mc:Choice>
        <mc:Fallback xmlns="">
          <p:pic>
            <p:nvPicPr>
              <p:cNvPr id="6" name="Ink 5">
                <a:extLst>
                  <a:ext uri="{FF2B5EF4-FFF2-40B4-BE49-F238E27FC236}">
                    <a16:creationId xmlns:a16="http://schemas.microsoft.com/office/drawing/2014/main" id="{83985B1B-2684-4B09-9B88-5C399F2A9424}"/>
                  </a:ext>
                </a:extLst>
              </p:cNvPr>
              <p:cNvPicPr/>
              <p:nvPr/>
            </p:nvPicPr>
            <p:blipFill>
              <a:blip r:embed="rId4"/>
              <a:stretch>
                <a:fillRect/>
              </a:stretch>
            </p:blipFill>
            <p:spPr>
              <a:xfrm>
                <a:off x="4866690" y="913890"/>
                <a:ext cx="401400" cy="398160"/>
              </a:xfrm>
              <a:prstGeom prst="rect">
                <a:avLst/>
              </a:prstGeom>
            </p:spPr>
          </p:pic>
        </mc:Fallback>
      </mc:AlternateContent>
    </p:spTree>
    <p:extLst>
      <p:ext uri="{BB962C8B-B14F-4D97-AF65-F5344CB8AC3E}">
        <p14:creationId xmlns:p14="http://schemas.microsoft.com/office/powerpoint/2010/main" val="1429996575"/>
      </p:ext>
    </p:extLst>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1DB7D-BC05-4F3F-A67E-38ABBC64DEB4}"/>
              </a:ext>
            </a:extLst>
          </p:cNvPr>
          <p:cNvSpPr>
            <a:spLocks noGrp="1"/>
          </p:cNvSpPr>
          <p:nvPr>
            <p:ph type="title"/>
          </p:nvPr>
        </p:nvSpPr>
        <p:spPr>
          <a:xfrm>
            <a:off x="685800" y="133349"/>
            <a:ext cx="7772400" cy="809625"/>
          </a:xfrm>
        </p:spPr>
        <p:txBody>
          <a:bodyPr/>
          <a:lstStyle/>
          <a:p>
            <a:r>
              <a:rPr lang="en-US" dirty="0"/>
              <a:t>Foretelling His Passion</a:t>
            </a:r>
          </a:p>
        </p:txBody>
      </p:sp>
      <p:sp>
        <p:nvSpPr>
          <p:cNvPr id="3" name="Content Placeholder 2">
            <a:extLst>
              <a:ext uri="{FF2B5EF4-FFF2-40B4-BE49-F238E27FC236}">
                <a16:creationId xmlns:a16="http://schemas.microsoft.com/office/drawing/2014/main" id="{59CEEE48-0A48-4C86-94A2-8D44EEBFB25E}"/>
              </a:ext>
            </a:extLst>
          </p:cNvPr>
          <p:cNvSpPr>
            <a:spLocks noGrp="1"/>
          </p:cNvSpPr>
          <p:nvPr>
            <p:ph sz="quarter" idx="1"/>
          </p:nvPr>
        </p:nvSpPr>
        <p:spPr>
          <a:xfrm>
            <a:off x="271462" y="866775"/>
            <a:ext cx="8601075" cy="1716688"/>
          </a:xfrm>
        </p:spPr>
        <p:txBody>
          <a:bodyPr>
            <a:spAutoFit/>
          </a:bodyPr>
          <a:lstStyle/>
          <a:p>
            <a:pPr marL="0" marR="0" indent="0">
              <a:lnSpc>
                <a:spcPct val="107000"/>
              </a:lnSpc>
              <a:spcBef>
                <a:spcPts val="0"/>
              </a:spcBef>
              <a:spcAft>
                <a:spcPts val="0"/>
              </a:spcAft>
              <a:buNone/>
            </a:pPr>
            <a:r>
              <a:rPr lang="en-US" sz="2000" dirty="0">
                <a:effectLst/>
                <a:latin typeface="Times-Roman"/>
                <a:ea typeface="Calibri" panose="020F0502020204030204" pitchFamily="34" charset="0"/>
                <a:cs typeface="Times-Roman"/>
              </a:rPr>
              <a:t>Matthew 20:17-19, </a:t>
            </a:r>
            <a:r>
              <a:rPr lang="en-US" sz="2000" i="1" dirty="0">
                <a:effectLst/>
                <a:latin typeface="Times-Roman"/>
                <a:ea typeface="Calibri" panose="020F0502020204030204" pitchFamily="34" charset="0"/>
                <a:cs typeface="Times-Roman"/>
              </a:rPr>
              <a:t>“And as Jesus was going up to Jerusalem, he took the twelve disciples apart, and on the way he said unto them, Behold, we go up to Jerusalem; and the Son of man shall be delivered unto the chief priests and scribes; and they shall condemn him to death, and shall deliver him unto the Gentiles to mock, and to scourge, and to crucify: and the third day he shall be raised up.”</a:t>
            </a:r>
          </a:p>
        </p:txBody>
      </p:sp>
      <p:sp>
        <p:nvSpPr>
          <p:cNvPr id="5" name="TextBox 4">
            <a:extLst>
              <a:ext uri="{FF2B5EF4-FFF2-40B4-BE49-F238E27FC236}">
                <a16:creationId xmlns:a16="http://schemas.microsoft.com/office/drawing/2014/main" id="{A7063C57-024A-4B26-9323-8EDB70E48D36}"/>
              </a:ext>
            </a:extLst>
          </p:cNvPr>
          <p:cNvSpPr txBox="1"/>
          <p:nvPr/>
        </p:nvSpPr>
        <p:spPr>
          <a:xfrm>
            <a:off x="171450" y="2838040"/>
            <a:ext cx="4581525" cy="3628750"/>
          </a:xfrm>
          <a:prstGeom prst="rect">
            <a:avLst/>
          </a:prstGeom>
          <a:noFill/>
          <a:ln>
            <a:solidFill>
              <a:schemeClr val="tx1"/>
            </a:solidFill>
          </a:ln>
        </p:spPr>
        <p:txBody>
          <a:bodyPr wrap="square" rtlCol="0">
            <a:spAutoFit/>
          </a:bodyPr>
          <a:lstStyle/>
          <a:p>
            <a:pPr marL="0" marR="0">
              <a:lnSpc>
                <a:spcPct val="107000"/>
              </a:lnSpc>
              <a:spcBef>
                <a:spcPts val="0"/>
              </a:spcBef>
              <a:spcAft>
                <a:spcPts val="0"/>
              </a:spcAft>
            </a:pPr>
            <a:r>
              <a:rPr lang="en-US" dirty="0">
                <a:latin typeface="Times New Roman" panose="02020603050405020304" pitchFamily="18" charset="0"/>
                <a:cs typeface="Times New Roman" panose="02020603050405020304" pitchFamily="18" charset="0"/>
              </a:rPr>
              <a:t>“All the males of the Jews were required to be at this feast (Ex 23:17). The roads, therefore, on such occasions, would probably be thronged. It is probable, also, that they would travel in companies, or that whole neighborhoods would go together. See Luke 2:44. By his taking them apart is meant his taking them aside from the company. He had something to communicate which he did not wish the others to hear. Mark 10:32 adds: ‘And Jesus went before them, and they were amazed; and as they followed they were sore afraid.’” </a:t>
            </a:r>
            <a:r>
              <a:rPr lang="en-US" sz="1400" dirty="0">
                <a:latin typeface="Times New Roman" panose="02020603050405020304" pitchFamily="18" charset="0"/>
                <a:cs typeface="Times New Roman" panose="02020603050405020304" pitchFamily="18" charset="0"/>
              </a:rPr>
              <a:t>(Barnes’ Notes)</a:t>
            </a:r>
          </a:p>
        </p:txBody>
      </p:sp>
      <p:pic>
        <p:nvPicPr>
          <p:cNvPr id="6" name="Picture 14">
            <a:extLst>
              <a:ext uri="{FF2B5EF4-FFF2-40B4-BE49-F238E27FC236}">
                <a16:creationId xmlns:a16="http://schemas.microsoft.com/office/drawing/2014/main" id="{0DF30285-AE5E-4D1A-85C2-C44D012B1BF2}"/>
              </a:ext>
            </a:extLst>
          </p:cNvPr>
          <p:cNvPicPr>
            <a:picLocks noChangeAspect="1" noChangeArrowheads="1"/>
          </p:cNvPicPr>
          <p:nvPr/>
        </p:nvPicPr>
        <p:blipFill rotWithShape="1">
          <a:blip r:embed="rId2" cstate="print"/>
          <a:srcRect b="5671"/>
          <a:stretch/>
        </p:blipFill>
        <p:spPr bwMode="auto">
          <a:xfrm>
            <a:off x="4796426" y="2591093"/>
            <a:ext cx="4224338" cy="3998243"/>
          </a:xfrm>
          <a:prstGeom prst="rect">
            <a:avLst/>
          </a:prstGeom>
          <a:noFill/>
          <a:ln w="12700">
            <a:noFill/>
            <a:miter lim="800000"/>
            <a:headEnd type="none" w="sm" len="sm"/>
            <a:tailEnd type="none" w="sm" len="sm"/>
          </a:ln>
        </p:spPr>
      </p:pic>
    </p:spTree>
    <p:extLst>
      <p:ext uri="{BB962C8B-B14F-4D97-AF65-F5344CB8AC3E}">
        <p14:creationId xmlns:p14="http://schemas.microsoft.com/office/powerpoint/2010/main" val="3126893270"/>
      </p:ext>
    </p:extLst>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1DB7D-BC05-4F3F-A67E-38ABBC64DEB4}"/>
              </a:ext>
            </a:extLst>
          </p:cNvPr>
          <p:cNvSpPr>
            <a:spLocks noGrp="1"/>
          </p:cNvSpPr>
          <p:nvPr>
            <p:ph type="title"/>
          </p:nvPr>
        </p:nvSpPr>
        <p:spPr>
          <a:xfrm>
            <a:off x="914400" y="663585"/>
            <a:ext cx="7772400" cy="754053"/>
          </a:xfrm>
        </p:spPr>
        <p:txBody>
          <a:bodyPr>
            <a:spAutoFit/>
          </a:bodyPr>
          <a:lstStyle/>
          <a:p>
            <a:r>
              <a:rPr lang="en-US" dirty="0">
                <a:solidFill>
                  <a:schemeClr val="tx1"/>
                </a:solidFill>
              </a:rPr>
              <a:t>Foretelling His Passion</a:t>
            </a:r>
          </a:p>
        </p:txBody>
      </p:sp>
      <p:sp>
        <p:nvSpPr>
          <p:cNvPr id="3" name="Content Placeholder 2">
            <a:extLst>
              <a:ext uri="{FF2B5EF4-FFF2-40B4-BE49-F238E27FC236}">
                <a16:creationId xmlns:a16="http://schemas.microsoft.com/office/drawing/2014/main" id="{59CEEE48-0A48-4C86-94A2-8D44EEBFB25E}"/>
              </a:ext>
            </a:extLst>
          </p:cNvPr>
          <p:cNvSpPr>
            <a:spLocks noGrp="1"/>
          </p:cNvSpPr>
          <p:nvPr>
            <p:ph sz="quarter" idx="1"/>
          </p:nvPr>
        </p:nvSpPr>
        <p:spPr>
          <a:xfrm>
            <a:off x="75415" y="1447800"/>
            <a:ext cx="8992386" cy="5386090"/>
          </a:xfrm>
        </p:spPr>
        <p:txBody>
          <a:bodyPr wrap="square">
            <a:spAutoFit/>
          </a:bodyPr>
          <a:lstStyle/>
          <a:p>
            <a:pPr marL="0" marR="0" indent="0">
              <a:spcBef>
                <a:spcPts val="0"/>
              </a:spcBef>
              <a:spcAft>
                <a:spcPts val="0"/>
              </a:spcAft>
              <a:buNone/>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Matthew 20:17-19,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“And as Jesus was going up to Jerusalem, he took the twelve disciples apart, and on the way he said unto them, Behold, we go up to Jerusalem; and the Son of man shall be delivered unto the chief priests and scribes; and they shall condemn him to death, and shall deliver him unto the Gentiles to mock, and to scourge, and to crucify: and the third day he shall be raised up.”</a:t>
            </a:r>
          </a:p>
          <a:p>
            <a:pPr marL="0" marR="0" indent="0">
              <a:spcBef>
                <a:spcPts val="0"/>
              </a:spcBef>
              <a:spcAft>
                <a:spcPts val="0"/>
              </a:spcAft>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R="0">
              <a:spcBef>
                <a:spcPts val="0"/>
              </a:spcBef>
              <a:spcAft>
                <a:spcPts val="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For a third time Jesus tells His disciples what was going to happen to Him in Jerusalem (Matthew 16:21-23; 17:22-23;</a:t>
            </a:r>
            <a:br>
              <a:rPr lang="en-US" dirty="0">
                <a:effectLst/>
                <a:latin typeface="Times New Roman" panose="02020603050405020304" pitchFamily="18" charset="0"/>
                <a:ea typeface="Calibri" panose="020F0502020204030204" pitchFamily="34" charset="0"/>
                <a:cs typeface="Times New Roman" panose="02020603050405020304" pitchFamily="18" charset="0"/>
              </a:rPr>
            </a:br>
            <a:r>
              <a:rPr lang="en-US" dirty="0">
                <a:effectLst/>
                <a:latin typeface="Times New Roman" panose="02020603050405020304" pitchFamily="18" charset="0"/>
                <a:ea typeface="Calibri" panose="020F0502020204030204" pitchFamily="34" charset="0"/>
                <a:cs typeface="Times New Roman" panose="02020603050405020304" pitchFamily="18" charset="0"/>
              </a:rPr>
              <a:t>20:17-19).</a:t>
            </a:r>
            <a:endParaRPr lang="en-US"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dirty="0">
                <a:latin typeface="Times New Roman" panose="02020603050405020304" pitchFamily="18" charset="0"/>
                <a:cs typeface="Times New Roman" panose="02020603050405020304" pitchFamily="18" charset="0"/>
              </a:rPr>
              <a:t>He was thus betrayed by Judas. (Matthew 26:15)</a:t>
            </a:r>
          </a:p>
          <a:p>
            <a:pPr marL="0" marR="0">
              <a:spcBef>
                <a:spcPts val="0"/>
              </a:spcBef>
              <a:spcAft>
                <a:spcPts val="0"/>
              </a:spcAft>
            </a:pPr>
            <a:r>
              <a:rPr lang="en-US" sz="2400" dirty="0">
                <a:latin typeface="Times New Roman" panose="02020603050405020304" pitchFamily="18" charset="0"/>
                <a:cs typeface="Times New Roman" panose="02020603050405020304" pitchFamily="18" charset="0"/>
              </a:rPr>
              <a:t>He was delivered to the chief priests and scribes. (Matthew 26:57)</a:t>
            </a:r>
          </a:p>
          <a:p>
            <a:pPr marL="0" marR="0">
              <a:spcBef>
                <a:spcPts val="0"/>
              </a:spcBef>
              <a:spcAft>
                <a:spcPts val="0"/>
              </a:spcAft>
            </a:pPr>
            <a:r>
              <a:rPr lang="en-US" sz="2400" dirty="0">
                <a:latin typeface="Times New Roman" panose="02020603050405020304" pitchFamily="18" charset="0"/>
                <a:cs typeface="Times New Roman" panose="02020603050405020304" pitchFamily="18" charset="0"/>
              </a:rPr>
              <a:t>He was condemned to death.</a:t>
            </a:r>
          </a:p>
          <a:p>
            <a:pPr marL="549275" lvl="2">
              <a:spcBef>
                <a:spcPts val="0"/>
              </a:spcBef>
              <a:spcAft>
                <a:spcPts val="0"/>
              </a:spcAft>
            </a:pPr>
            <a:r>
              <a:rPr lang="en-US" sz="1900" dirty="0">
                <a:latin typeface="Times New Roman" panose="02020603050405020304" pitchFamily="18" charset="0"/>
                <a:cs typeface="Times New Roman" panose="02020603050405020304" pitchFamily="18" charset="0"/>
              </a:rPr>
              <a:t>The Jews had not power to inflict death, as that power had been taken away by the Romans; but they had the power of expressing an opinion, and of delivering Him to the Romans (Gentiles) to be put to death. This they did. (Matthew 26:66; 27:2-11, 27-30; cf. John 18:31)</a:t>
            </a:r>
          </a:p>
        </p:txBody>
      </p:sp>
    </p:spTree>
    <p:extLst>
      <p:ext uri="{BB962C8B-B14F-4D97-AF65-F5344CB8AC3E}">
        <p14:creationId xmlns:p14="http://schemas.microsoft.com/office/powerpoint/2010/main" val="1338041895"/>
      </p:ext>
    </p:extLst>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1DB7D-BC05-4F3F-A67E-38ABBC64DEB4}"/>
              </a:ext>
            </a:extLst>
          </p:cNvPr>
          <p:cNvSpPr>
            <a:spLocks noGrp="1"/>
          </p:cNvSpPr>
          <p:nvPr>
            <p:ph type="title"/>
          </p:nvPr>
        </p:nvSpPr>
        <p:spPr>
          <a:xfrm>
            <a:off x="914400" y="663585"/>
            <a:ext cx="7772400" cy="754053"/>
          </a:xfrm>
        </p:spPr>
        <p:txBody>
          <a:bodyPr>
            <a:spAutoFit/>
          </a:bodyPr>
          <a:lstStyle/>
          <a:p>
            <a:r>
              <a:rPr lang="en-US" dirty="0">
                <a:solidFill>
                  <a:schemeClr val="tx1"/>
                </a:solidFill>
              </a:rPr>
              <a:t>Foretelling His Passion</a:t>
            </a:r>
          </a:p>
        </p:txBody>
      </p:sp>
      <p:sp>
        <p:nvSpPr>
          <p:cNvPr id="3" name="Content Placeholder 2">
            <a:extLst>
              <a:ext uri="{FF2B5EF4-FFF2-40B4-BE49-F238E27FC236}">
                <a16:creationId xmlns:a16="http://schemas.microsoft.com/office/drawing/2014/main" id="{59CEEE48-0A48-4C86-94A2-8D44EEBFB25E}"/>
              </a:ext>
            </a:extLst>
          </p:cNvPr>
          <p:cNvSpPr>
            <a:spLocks noGrp="1"/>
          </p:cNvSpPr>
          <p:nvPr>
            <p:ph sz="quarter" idx="1"/>
          </p:nvPr>
        </p:nvSpPr>
        <p:spPr>
          <a:xfrm>
            <a:off x="409575" y="1447800"/>
            <a:ext cx="8658225" cy="4801314"/>
          </a:xfrm>
        </p:spPr>
        <p:txBody>
          <a:bodyPr>
            <a:spAutoFit/>
          </a:bodyPr>
          <a:lstStyle/>
          <a:p>
            <a:pPr marL="0" marR="0" indent="0">
              <a:spcBef>
                <a:spcPts val="0"/>
              </a:spcBef>
              <a:spcAft>
                <a:spcPts val="0"/>
              </a:spcAft>
              <a:buNone/>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Matthew 20:17-19,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“And as Jesus was going up to Jerusalem, he took the twelve disciples apart, and on the way he said unto them, Behold, we go up to Jerusalem; and the Son of man shall be delivered unto the chief priests and scribes; and they shall condemn him to death, and shall deliver him unto the Gentiles to mock, and </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to scourge, and to crucify</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and the third day he shall be raised up.”</a:t>
            </a:r>
          </a:p>
          <a:p>
            <a:pPr marL="0" marR="0" indent="0">
              <a:spcBef>
                <a:spcPts val="0"/>
              </a:spcBef>
              <a:spcAft>
                <a:spcPts val="0"/>
              </a:spcAft>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dirty="0">
                <a:latin typeface="Times New Roman" panose="02020603050405020304" pitchFamily="18" charset="0"/>
                <a:cs typeface="Times New Roman" panose="02020603050405020304" pitchFamily="18" charset="0"/>
              </a:rPr>
              <a:t>Mark 10:34, </a:t>
            </a:r>
            <a:r>
              <a:rPr lang="en-US" i="1" dirty="0">
                <a:latin typeface="Times New Roman" panose="02020603050405020304" pitchFamily="18" charset="0"/>
                <a:cs typeface="Times New Roman" panose="02020603050405020304" pitchFamily="18" charset="0"/>
              </a:rPr>
              <a:t>“and they shall mock him, </a:t>
            </a:r>
            <a:r>
              <a:rPr lang="en-US" sz="3200" b="1" i="1" dirty="0">
                <a:latin typeface="Times New Roman" panose="02020603050405020304" pitchFamily="18" charset="0"/>
                <a:cs typeface="Times New Roman" panose="02020603050405020304" pitchFamily="18" charset="0"/>
              </a:rPr>
              <a:t>and shall spit upon him</a:t>
            </a:r>
            <a:r>
              <a:rPr lang="en-US" i="1" dirty="0">
                <a:latin typeface="Times New Roman" panose="02020603050405020304" pitchFamily="18" charset="0"/>
                <a:cs typeface="Times New Roman" panose="02020603050405020304" pitchFamily="18" charset="0"/>
              </a:rPr>
              <a:t>, and shall scourge him, and shall kill him; and after three days he shall rise again.</a:t>
            </a:r>
          </a:p>
          <a:p>
            <a:pPr marL="0" marR="0" indent="0">
              <a:spcBef>
                <a:spcPts val="0"/>
              </a:spcBef>
              <a:spcAft>
                <a:spcPts val="0"/>
              </a:spcAft>
              <a:buNone/>
            </a:pPr>
            <a:r>
              <a:rPr lang="en-US" dirty="0">
                <a:latin typeface="Times New Roman" panose="02020603050405020304" pitchFamily="18" charset="0"/>
                <a:cs typeface="Times New Roman" panose="02020603050405020304" pitchFamily="18" charset="0"/>
              </a:rPr>
              <a:t>Luke 18:32, </a:t>
            </a:r>
            <a:r>
              <a:rPr lang="en-US" i="1" dirty="0">
                <a:latin typeface="Times New Roman" panose="02020603050405020304" pitchFamily="18" charset="0"/>
                <a:cs typeface="Times New Roman" panose="02020603050405020304" pitchFamily="18" charset="0"/>
              </a:rPr>
              <a:t>“For he shall be delivered up unto the Gentiles, and shall be mocked, and shamefully treated, </a:t>
            </a:r>
            <a:r>
              <a:rPr lang="en-US" sz="3200" b="1" i="1" dirty="0">
                <a:latin typeface="Times New Roman" panose="02020603050405020304" pitchFamily="18" charset="0"/>
                <a:cs typeface="Times New Roman" panose="02020603050405020304" pitchFamily="18" charset="0"/>
              </a:rPr>
              <a:t>and spit upon</a:t>
            </a:r>
            <a:r>
              <a:rPr lang="en-US" i="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98983411"/>
      </p:ext>
    </p:extLst>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endParaRPr lang="en-US"/>
          </a:p>
        </p:txBody>
      </p:sp>
      <p:pic>
        <p:nvPicPr>
          <p:cNvPr id="1026" name="Picture 2" descr="Scourging1.jpg (102671 bytes)"/>
          <p:cNvPicPr>
            <a:picLocks noChangeAspect="1" noChangeArrowheads="1"/>
          </p:cNvPicPr>
          <p:nvPr/>
        </p:nvPicPr>
        <p:blipFill>
          <a:blip r:embed="rId2" cstate="print"/>
          <a:srcRect/>
          <a:stretch>
            <a:fillRect/>
          </a:stretch>
        </p:blipFill>
        <p:spPr bwMode="auto">
          <a:xfrm>
            <a:off x="-17206" y="-76200"/>
            <a:ext cx="9118804" cy="6934200"/>
          </a:xfrm>
          <a:prstGeom prst="rect">
            <a:avLst/>
          </a:prstGeom>
          <a:noFill/>
        </p:spPr>
      </p:pic>
      <p:sp>
        <p:nvSpPr>
          <p:cNvPr id="6" name="Rectangle 5"/>
          <p:cNvSpPr/>
          <p:nvPr/>
        </p:nvSpPr>
        <p:spPr>
          <a:xfrm>
            <a:off x="6934200" y="4114800"/>
            <a:ext cx="1600200"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C6008204-C084-4500-B049-83318CA091FB}" type="slidenum">
              <a:rPr lang="en-US" smtClean="0"/>
              <a:pPr/>
              <a:t>6</a:t>
            </a:fld>
            <a:endParaRPr lang="en-US"/>
          </a:p>
        </p:txBody>
      </p:sp>
    </p:spTree>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endParaRPr lang="en-US"/>
          </a:p>
        </p:txBody>
      </p:sp>
      <p:pic>
        <p:nvPicPr>
          <p:cNvPr id="6146" name="Picture 2" descr="cross1.jpg (116287 bytes)"/>
          <p:cNvPicPr>
            <a:picLocks noChangeAspect="1" noChangeArrowheads="1"/>
          </p:cNvPicPr>
          <p:nvPr/>
        </p:nvPicPr>
        <p:blipFill>
          <a:blip r:embed="rId2" cstate="print"/>
          <a:srcRect/>
          <a:stretch>
            <a:fillRect/>
          </a:stretch>
        </p:blipFill>
        <p:spPr bwMode="auto">
          <a:xfrm>
            <a:off x="-16245" y="228600"/>
            <a:ext cx="8779245" cy="6629400"/>
          </a:xfrm>
          <a:prstGeom prst="rect">
            <a:avLst/>
          </a:prstGeom>
          <a:noFill/>
        </p:spPr>
      </p:pic>
      <p:sp>
        <p:nvSpPr>
          <p:cNvPr id="5" name="Slide Number Placeholder 4"/>
          <p:cNvSpPr>
            <a:spLocks noGrp="1"/>
          </p:cNvSpPr>
          <p:nvPr>
            <p:ph type="sldNum" sz="quarter" idx="12"/>
          </p:nvPr>
        </p:nvSpPr>
        <p:spPr/>
        <p:txBody>
          <a:bodyPr/>
          <a:lstStyle/>
          <a:p>
            <a:fld id="{C6008204-C084-4500-B049-83318CA091FB}" type="slidenum">
              <a:rPr lang="en-US" smtClean="0"/>
              <a:pPr/>
              <a:t>7</a:t>
            </a:fld>
            <a:endParaRPr lang="en-US"/>
          </a:p>
        </p:txBody>
      </p:sp>
    </p:spTree>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wrists1.jpg (99283 bytes)"/>
          <p:cNvPicPr>
            <a:picLocks noChangeAspect="1" noChangeArrowheads="1"/>
          </p:cNvPicPr>
          <p:nvPr/>
        </p:nvPicPr>
        <p:blipFill>
          <a:blip r:embed="rId2" cstate="print"/>
          <a:srcRect/>
          <a:stretch>
            <a:fillRect/>
          </a:stretch>
        </p:blipFill>
        <p:spPr bwMode="auto">
          <a:xfrm>
            <a:off x="609600" y="609600"/>
            <a:ext cx="7848600" cy="4648200"/>
          </a:xfrm>
          <a:prstGeom prst="rect">
            <a:avLst/>
          </a:prstGeom>
          <a:noFill/>
        </p:spPr>
      </p:pic>
      <p:sp>
        <p:nvSpPr>
          <p:cNvPr id="5" name="Rectangle 4"/>
          <p:cNvSpPr/>
          <p:nvPr/>
        </p:nvSpPr>
        <p:spPr>
          <a:xfrm>
            <a:off x="150828" y="5267551"/>
            <a:ext cx="8840771" cy="1477328"/>
          </a:xfrm>
          <a:prstGeom prst="rect">
            <a:avLst/>
          </a:prstGeom>
          <a:noFill/>
        </p:spPr>
        <p:txBody>
          <a:bodyPr wrap="square">
            <a:spAutoFit/>
          </a:bodyPr>
          <a:lstStyle/>
          <a:p>
            <a:r>
              <a:rPr lang="en-US" b="1" u="sng" dirty="0"/>
              <a:t>Figure 4. Nailing of wrists</a:t>
            </a:r>
            <a:r>
              <a:rPr lang="en-US" b="1" dirty="0"/>
              <a:t>. Left, Size of iron nail. Center, Location of nail in wrist, between carpals and radius. Right, Cross section of wrist, at level of plane indicated at left, showing path of nail, with probable transection of median nerve and impalement of flexor pollicis longus, but without injury to major arterial trunks and without fractures of bones.</a:t>
            </a:r>
            <a:endParaRPr lang="en-US" dirty="0"/>
          </a:p>
        </p:txBody>
      </p:sp>
    </p:spTree>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256" y="5715000"/>
            <a:ext cx="8839200" cy="923330"/>
          </a:xfrm>
          <a:noFill/>
        </p:spPr>
        <p:txBody>
          <a:bodyPr>
            <a:spAutoFit/>
          </a:bodyPr>
          <a:lstStyle/>
          <a:p>
            <a:pPr marL="0" indent="0">
              <a:buNone/>
            </a:pPr>
            <a:r>
              <a:rPr lang="en-US" sz="1800" b="1" u="sng" dirty="0">
                <a:latin typeface="Tahoma" panose="020B0604030504040204" pitchFamily="34" charset="0"/>
                <a:ea typeface="Tahoma" panose="020B0604030504040204" pitchFamily="34" charset="0"/>
                <a:cs typeface="Tahoma" panose="020B0604030504040204" pitchFamily="34" charset="0"/>
              </a:rPr>
              <a:t>Figure 5. Nailing of feet</a:t>
            </a:r>
            <a:r>
              <a:rPr lang="en-US" sz="1800" b="1" dirty="0">
                <a:latin typeface="Tahoma" panose="020B0604030504040204" pitchFamily="34" charset="0"/>
                <a:ea typeface="Tahoma" panose="020B0604030504040204" pitchFamily="34" charset="0"/>
                <a:cs typeface="Tahoma" panose="020B0604030504040204" pitchFamily="34" charset="0"/>
              </a:rPr>
              <a:t>. Left, Position of feet atop one another and against </a:t>
            </a:r>
            <a:r>
              <a:rPr lang="en-US" sz="1800" b="1" dirty="0" err="1">
                <a:latin typeface="Tahoma" panose="020B0604030504040204" pitchFamily="34" charset="0"/>
                <a:ea typeface="Tahoma" panose="020B0604030504040204" pitchFamily="34" charset="0"/>
                <a:cs typeface="Tahoma" panose="020B0604030504040204" pitchFamily="34" charset="0"/>
              </a:rPr>
              <a:t>stipes</a:t>
            </a:r>
            <a:r>
              <a:rPr lang="en-US" sz="1800" b="1" dirty="0">
                <a:latin typeface="Tahoma" panose="020B0604030504040204" pitchFamily="34" charset="0"/>
                <a:ea typeface="Tahoma" panose="020B0604030504040204" pitchFamily="34" charset="0"/>
                <a:cs typeface="Tahoma" panose="020B0604030504040204" pitchFamily="34" charset="0"/>
              </a:rPr>
              <a:t>. Upper right, Location of nail in second </a:t>
            </a:r>
            <a:r>
              <a:rPr lang="en-US" sz="1800" b="1" dirty="0" err="1">
                <a:latin typeface="Tahoma" panose="020B0604030504040204" pitchFamily="34" charset="0"/>
                <a:ea typeface="Tahoma" panose="020B0604030504040204" pitchFamily="34" charset="0"/>
                <a:cs typeface="Tahoma" panose="020B0604030504040204" pitchFamily="34" charset="0"/>
              </a:rPr>
              <a:t>intermetatarsal</a:t>
            </a:r>
            <a:r>
              <a:rPr lang="en-US" sz="1800" b="1" dirty="0">
                <a:latin typeface="Tahoma" panose="020B0604030504040204" pitchFamily="34" charset="0"/>
                <a:ea typeface="Tahoma" panose="020B0604030504040204" pitchFamily="34" charset="0"/>
                <a:cs typeface="Tahoma" panose="020B0604030504040204" pitchFamily="34" charset="0"/>
              </a:rPr>
              <a:t> space. Lower right, Cross section of foot, at plane indicated at left, showing path of nail.</a:t>
            </a:r>
            <a:endParaRPr lang="en-US" sz="1800" dirty="0">
              <a:latin typeface="Tahoma" panose="020B0604030504040204" pitchFamily="34" charset="0"/>
              <a:ea typeface="Tahoma" panose="020B0604030504040204" pitchFamily="34" charset="0"/>
              <a:cs typeface="Tahoma" panose="020B0604030504040204" pitchFamily="34" charset="0"/>
            </a:endParaRPr>
          </a:p>
        </p:txBody>
      </p:sp>
      <p:pic>
        <p:nvPicPr>
          <p:cNvPr id="8194" name="Picture 2" descr="feet1.jpg (47695 bytes)"/>
          <p:cNvPicPr>
            <a:picLocks noChangeAspect="1" noChangeArrowheads="1"/>
          </p:cNvPicPr>
          <p:nvPr/>
        </p:nvPicPr>
        <p:blipFill>
          <a:blip r:embed="rId2" cstate="print"/>
          <a:srcRect/>
          <a:stretch>
            <a:fillRect/>
          </a:stretch>
        </p:blipFill>
        <p:spPr bwMode="auto">
          <a:xfrm>
            <a:off x="1143000" y="476249"/>
            <a:ext cx="7239000" cy="5086351"/>
          </a:xfrm>
          <a:prstGeom prst="rect">
            <a:avLst/>
          </a:prstGeom>
          <a:noFill/>
        </p:spPr>
      </p:pic>
    </p:spTree>
  </p:cSld>
  <p:clrMapOvr>
    <a:masterClrMapping/>
  </p:clrMapOvr>
  <p:transition spd="slow">
    <p:fade thruBlk="1"/>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0">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extLst>
    <a:ext uri="{05A4C25C-085E-4340-85A3-A5531E510DB2}">
      <thm15:themeFamily xmlns:thm15="http://schemas.microsoft.com/office/thememl/2012/main" name="Theme10" id="{E0FC6C04-592A-499C-AE63-280780F21E25}" vid="{8CEEE961-FC67-475F-A135-5958AF2CF48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Theme10</Template>
  <TotalTime>304</TotalTime>
  <Words>1638</Words>
  <Application>Microsoft Office PowerPoint</Application>
  <PresentationFormat>On-screen Show (4:3)</PresentationFormat>
  <Paragraphs>59</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Calibri</vt:lpstr>
      <vt:lpstr>Franklin Gothic Book</vt:lpstr>
      <vt:lpstr>Perpetua</vt:lpstr>
      <vt:lpstr>Tahoma</vt:lpstr>
      <vt:lpstr>Times New Roman</vt:lpstr>
      <vt:lpstr>Times-Roman</vt:lpstr>
      <vt:lpstr>Wingdings 2</vt:lpstr>
      <vt:lpstr>Theme10</vt:lpstr>
      <vt:lpstr>Foretelling His Passion</vt:lpstr>
      <vt:lpstr>Foretelling His Passion</vt:lpstr>
      <vt:lpstr>Foretelling His Passion</vt:lpstr>
      <vt:lpstr>Foretelling His Passion</vt:lpstr>
      <vt:lpstr>Foretelling His Passion</vt:lpstr>
      <vt:lpstr>PowerPoint Presentation</vt:lpstr>
      <vt:lpstr>PowerPoint Presentation</vt:lpstr>
      <vt:lpstr>PowerPoint Presentation</vt:lpstr>
      <vt:lpstr>PowerPoint Presentation</vt:lpstr>
      <vt:lpstr>PowerPoint Presentation</vt:lpstr>
      <vt:lpstr>Foretelling His Passion</vt:lpstr>
      <vt:lpstr>Foretelling His Passion</vt:lpstr>
      <vt:lpstr>Jesus Rebuking Ambition Of The Disciples</vt:lpstr>
      <vt:lpstr>Jesus Rebukes The Disciples’ Ambition For Greatness …</vt:lpstr>
      <vt:lpstr>Jesus Rebukes The Disciples’ Ambition For Greatness …</vt:lpstr>
      <vt:lpstr>Jesus Rebukes The Disciples Ambition For Greatness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Life Of Christ (4-13-22)</dc:title>
  <dc:creator>Micky Galloway</dc:creator>
  <cp:lastModifiedBy>Richard Lidh</cp:lastModifiedBy>
  <cp:revision>20</cp:revision>
  <cp:lastPrinted>2022-04-17T22:57:51Z</cp:lastPrinted>
  <dcterms:created xsi:type="dcterms:W3CDTF">2022-04-13T17:26:15Z</dcterms:created>
  <dcterms:modified xsi:type="dcterms:W3CDTF">2022-04-17T22:58:05Z</dcterms:modified>
</cp:coreProperties>
</file>